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37"/>
  </p:notesMasterIdLst>
  <p:sldIdLst>
    <p:sldId id="262" r:id="rId2"/>
    <p:sldId id="264" r:id="rId3"/>
    <p:sldId id="266" r:id="rId4"/>
    <p:sldId id="267" r:id="rId5"/>
    <p:sldId id="265" r:id="rId6"/>
    <p:sldId id="269" r:id="rId7"/>
    <p:sldId id="285" r:id="rId8"/>
    <p:sldId id="286" r:id="rId9"/>
    <p:sldId id="303" r:id="rId10"/>
    <p:sldId id="296" r:id="rId11"/>
    <p:sldId id="268" r:id="rId12"/>
    <p:sldId id="298" r:id="rId13"/>
    <p:sldId id="300" r:id="rId14"/>
    <p:sldId id="299" r:id="rId15"/>
    <p:sldId id="284" r:id="rId16"/>
    <p:sldId id="289" r:id="rId17"/>
    <p:sldId id="302" r:id="rId18"/>
    <p:sldId id="294" r:id="rId19"/>
    <p:sldId id="295" r:id="rId20"/>
    <p:sldId id="272" r:id="rId21"/>
    <p:sldId id="273" r:id="rId22"/>
    <p:sldId id="274" r:id="rId23"/>
    <p:sldId id="275" r:id="rId24"/>
    <p:sldId id="297" r:id="rId25"/>
    <p:sldId id="291" r:id="rId26"/>
    <p:sldId id="276" r:id="rId27"/>
    <p:sldId id="304" r:id="rId28"/>
    <p:sldId id="305" r:id="rId29"/>
    <p:sldId id="277" r:id="rId30"/>
    <p:sldId id="278" r:id="rId31"/>
    <p:sldId id="279" r:id="rId32"/>
    <p:sldId id="280" r:id="rId33"/>
    <p:sldId id="281" r:id="rId34"/>
    <p:sldId id="282" r:id="rId35"/>
    <p:sldId id="301"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091E"/>
    <a:srgbClr val="CC9900"/>
    <a:srgbClr val="996600"/>
    <a:srgbClr val="996633"/>
    <a:srgbClr val="FBE8A3"/>
    <a:srgbClr val="CCCC00"/>
    <a:srgbClr val="D2D0CC"/>
    <a:srgbClr val="EEB4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Açık Sti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Orta Sti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Açık Stil 2 - Vurgu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71" autoAdjust="0"/>
    <p:restoredTop sz="94664" autoAdjust="0"/>
  </p:normalViewPr>
  <p:slideViewPr>
    <p:cSldViewPr>
      <p:cViewPr varScale="1">
        <p:scale>
          <a:sx n="91" d="100"/>
          <a:sy n="91" d="100"/>
        </p:scale>
        <p:origin x="130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8" d="100"/>
          <a:sy n="88" d="100"/>
        </p:scale>
        <p:origin x="382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4.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8.svg"/><Relationship Id="rId1" Type="http://schemas.openxmlformats.org/officeDocument/2006/relationships/image" Target="../media/image33.png"/><Relationship Id="rId6" Type="http://schemas.openxmlformats.org/officeDocument/2006/relationships/image" Target="../media/image42.svg"/><Relationship Id="rId5" Type="http://schemas.openxmlformats.org/officeDocument/2006/relationships/image" Target="../media/image35.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37.png"/></Relationships>
</file>

<file path=ppt/diagrams/_rels/drawing4.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8.svg"/><Relationship Id="rId1" Type="http://schemas.openxmlformats.org/officeDocument/2006/relationships/image" Target="../media/image33.png"/><Relationship Id="rId6" Type="http://schemas.openxmlformats.org/officeDocument/2006/relationships/image" Target="../media/image42.svg"/><Relationship Id="rId5" Type="http://schemas.openxmlformats.org/officeDocument/2006/relationships/image" Target="../media/image35.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368491-4197-4A3F-A6D6-23EDB7D6410C}" type="doc">
      <dgm:prSet loTypeId="urn:microsoft.com/office/officeart/2016/7/layout/RepeatingBendingProcessNew" loCatId="process" qsTypeId="urn:microsoft.com/office/officeart/2005/8/quickstyle/simple2" qsCatId="simple" csTypeId="urn:microsoft.com/office/officeart/2005/8/colors/accent1_2" csCatId="accent1" phldr="1"/>
      <dgm:spPr/>
      <dgm:t>
        <a:bodyPr/>
        <a:lstStyle/>
        <a:p>
          <a:endParaRPr lang="en-US"/>
        </a:p>
      </dgm:t>
    </dgm:pt>
    <dgm:pt modelId="{AC21EF05-A78E-4184-8524-2D9721CDEA56}">
      <dgm:prSet/>
      <dgm:spPr/>
      <dgm:t>
        <a:bodyPr/>
        <a:lstStyle/>
        <a:p>
          <a:r>
            <a:rPr lang="tr-TR" dirty="0"/>
            <a:t>18 DERSLİK</a:t>
          </a:r>
          <a:endParaRPr lang="en-US" dirty="0"/>
        </a:p>
      </dgm:t>
    </dgm:pt>
    <dgm:pt modelId="{053BCD0D-306D-4C58-A67E-C7D42FF41D4E}" type="parTrans" cxnId="{719226E4-8E8B-4BB6-B0DF-582FD83A8D06}">
      <dgm:prSet/>
      <dgm:spPr/>
      <dgm:t>
        <a:bodyPr/>
        <a:lstStyle/>
        <a:p>
          <a:endParaRPr lang="en-US"/>
        </a:p>
      </dgm:t>
    </dgm:pt>
    <dgm:pt modelId="{DAB0C5D0-815C-42B1-9A31-4FA5D0CBB0CA}" type="sibTrans" cxnId="{719226E4-8E8B-4BB6-B0DF-582FD83A8D06}">
      <dgm:prSet/>
      <dgm:spPr/>
      <dgm:t>
        <a:bodyPr/>
        <a:lstStyle/>
        <a:p>
          <a:endParaRPr lang="en-US"/>
        </a:p>
      </dgm:t>
    </dgm:pt>
    <dgm:pt modelId="{AE4E0CF0-5FE2-4538-B59D-48AE397B3E72}">
      <dgm:prSet/>
      <dgm:spPr/>
      <dgm:t>
        <a:bodyPr/>
        <a:lstStyle/>
        <a:p>
          <a:r>
            <a:rPr lang="tr-TR"/>
            <a:t>5 İDARİ OFİS</a:t>
          </a:r>
          <a:endParaRPr lang="en-US"/>
        </a:p>
      </dgm:t>
    </dgm:pt>
    <dgm:pt modelId="{0F666A4A-7A5F-4393-8F8E-B3F7A80B1562}" type="parTrans" cxnId="{4298CC7E-641F-44DE-A45F-920A01DD2D54}">
      <dgm:prSet/>
      <dgm:spPr/>
      <dgm:t>
        <a:bodyPr/>
        <a:lstStyle/>
        <a:p>
          <a:endParaRPr lang="en-US"/>
        </a:p>
      </dgm:t>
    </dgm:pt>
    <dgm:pt modelId="{7E919B8F-3329-4BAF-93E2-15EB1EFA1644}" type="sibTrans" cxnId="{4298CC7E-641F-44DE-A45F-920A01DD2D54}">
      <dgm:prSet/>
      <dgm:spPr/>
      <dgm:t>
        <a:bodyPr/>
        <a:lstStyle/>
        <a:p>
          <a:endParaRPr lang="en-US"/>
        </a:p>
      </dgm:t>
    </dgm:pt>
    <dgm:pt modelId="{AD58A72D-EB3A-41BE-9A21-B1B826CF1347}">
      <dgm:prSet/>
      <dgm:spPr/>
      <dgm:t>
        <a:bodyPr/>
        <a:lstStyle/>
        <a:p>
          <a:r>
            <a:rPr lang="tr-TR"/>
            <a:t>1 ÇOK AMAÇLI SALON (550 KİŞİLİK)</a:t>
          </a:r>
          <a:endParaRPr lang="en-US"/>
        </a:p>
      </dgm:t>
    </dgm:pt>
    <dgm:pt modelId="{F3AB9C09-0529-4A80-9723-933D686AF787}" type="parTrans" cxnId="{369455CA-F39C-4AF7-AC80-D66A2E5E80AC}">
      <dgm:prSet/>
      <dgm:spPr/>
      <dgm:t>
        <a:bodyPr/>
        <a:lstStyle/>
        <a:p>
          <a:endParaRPr lang="en-US"/>
        </a:p>
      </dgm:t>
    </dgm:pt>
    <dgm:pt modelId="{EE2FABE2-EF08-4516-ADE4-45F723A0A838}" type="sibTrans" cxnId="{369455CA-F39C-4AF7-AC80-D66A2E5E80AC}">
      <dgm:prSet/>
      <dgm:spPr/>
      <dgm:t>
        <a:bodyPr/>
        <a:lstStyle/>
        <a:p>
          <a:endParaRPr lang="en-US"/>
        </a:p>
      </dgm:t>
    </dgm:pt>
    <dgm:pt modelId="{CB6C0E1B-3C59-48CC-B024-49EE89F117BC}">
      <dgm:prSet/>
      <dgm:spPr/>
      <dgm:t>
        <a:bodyPr/>
        <a:lstStyle/>
        <a:p>
          <a:r>
            <a:rPr lang="tr-TR"/>
            <a:t>1 ÖĞRETMENLER ODASI</a:t>
          </a:r>
          <a:endParaRPr lang="en-US"/>
        </a:p>
      </dgm:t>
    </dgm:pt>
    <dgm:pt modelId="{85B59282-1B23-4376-81F5-8882CDA0B954}" type="parTrans" cxnId="{CDBE5939-41B5-4405-97BB-F166EFF7DE21}">
      <dgm:prSet/>
      <dgm:spPr/>
      <dgm:t>
        <a:bodyPr/>
        <a:lstStyle/>
        <a:p>
          <a:endParaRPr lang="en-US"/>
        </a:p>
      </dgm:t>
    </dgm:pt>
    <dgm:pt modelId="{06638C18-51CA-4E9C-9910-348B10F5AE9C}" type="sibTrans" cxnId="{CDBE5939-41B5-4405-97BB-F166EFF7DE21}">
      <dgm:prSet/>
      <dgm:spPr/>
      <dgm:t>
        <a:bodyPr/>
        <a:lstStyle/>
        <a:p>
          <a:endParaRPr lang="en-US"/>
        </a:p>
      </dgm:t>
    </dgm:pt>
    <dgm:pt modelId="{D5FEEBF2-F593-4528-A894-D9EE200FC3C2}">
      <dgm:prSet/>
      <dgm:spPr/>
      <dgm:t>
        <a:bodyPr/>
        <a:lstStyle/>
        <a:p>
          <a:r>
            <a:rPr lang="tr-TR"/>
            <a:t>1 KANTİN (50 KİŞİLİK) </a:t>
          </a:r>
          <a:endParaRPr lang="en-US"/>
        </a:p>
      </dgm:t>
    </dgm:pt>
    <dgm:pt modelId="{B5A9EDD1-92D0-4EA1-AA81-949DEC6656A5}" type="parTrans" cxnId="{D834884D-D2E1-4F99-8527-25C4BFC7952B}">
      <dgm:prSet/>
      <dgm:spPr/>
      <dgm:t>
        <a:bodyPr/>
        <a:lstStyle/>
        <a:p>
          <a:endParaRPr lang="en-US"/>
        </a:p>
      </dgm:t>
    </dgm:pt>
    <dgm:pt modelId="{7FC605B5-23B7-4A62-8CCF-675A0C60C2F4}" type="sibTrans" cxnId="{D834884D-D2E1-4F99-8527-25C4BFC7952B}">
      <dgm:prSet/>
      <dgm:spPr/>
      <dgm:t>
        <a:bodyPr/>
        <a:lstStyle/>
        <a:p>
          <a:endParaRPr lang="en-US"/>
        </a:p>
      </dgm:t>
    </dgm:pt>
    <dgm:pt modelId="{2D9382D8-04AF-4EF3-A623-038F67BFF34C}">
      <dgm:prSet/>
      <dgm:spPr/>
      <dgm:t>
        <a:bodyPr/>
        <a:lstStyle/>
        <a:p>
          <a:r>
            <a:rPr lang="tr-TR" dirty="0"/>
            <a:t>1 </a:t>
          </a:r>
          <a:r>
            <a:rPr lang="tr-TR" dirty="0" smtClean="0"/>
            <a:t>Z KÜTÜPHANE</a:t>
          </a:r>
          <a:endParaRPr lang="en-US" dirty="0"/>
        </a:p>
      </dgm:t>
    </dgm:pt>
    <dgm:pt modelId="{98CC2DDA-295C-4AC4-93BB-CFBB866B19B8}" type="parTrans" cxnId="{70C2248C-3FC8-4CC4-83A5-3C15B905720D}">
      <dgm:prSet/>
      <dgm:spPr/>
      <dgm:t>
        <a:bodyPr/>
        <a:lstStyle/>
        <a:p>
          <a:endParaRPr lang="en-US"/>
        </a:p>
      </dgm:t>
    </dgm:pt>
    <dgm:pt modelId="{6D7AB34B-476F-4319-A6AD-E7392C8E539A}" type="sibTrans" cxnId="{70C2248C-3FC8-4CC4-83A5-3C15B905720D}">
      <dgm:prSet/>
      <dgm:spPr/>
      <dgm:t>
        <a:bodyPr/>
        <a:lstStyle/>
        <a:p>
          <a:endParaRPr lang="en-US"/>
        </a:p>
      </dgm:t>
    </dgm:pt>
    <dgm:pt modelId="{8F4B41D3-5E41-4875-B978-BD811B591733}">
      <dgm:prSet/>
      <dgm:spPr/>
      <dgm:t>
        <a:bodyPr/>
        <a:lstStyle/>
        <a:p>
          <a:r>
            <a:rPr lang="tr-TR" dirty="0"/>
            <a:t>1 </a:t>
          </a:r>
          <a:r>
            <a:rPr lang="tr-TR" dirty="0" smtClean="0"/>
            <a:t>LABORATUVAR</a:t>
          </a:r>
          <a:endParaRPr lang="en-US" dirty="0"/>
        </a:p>
      </dgm:t>
    </dgm:pt>
    <dgm:pt modelId="{237E2EC0-E93C-4F64-A623-381E2304E112}" type="parTrans" cxnId="{4F4FA0B1-D595-4A29-A7E6-07F05F1DF512}">
      <dgm:prSet/>
      <dgm:spPr/>
      <dgm:t>
        <a:bodyPr/>
        <a:lstStyle/>
        <a:p>
          <a:endParaRPr lang="en-US"/>
        </a:p>
      </dgm:t>
    </dgm:pt>
    <dgm:pt modelId="{890DFD34-8FFB-415A-8F50-9BEC01BEE8AB}" type="sibTrans" cxnId="{4F4FA0B1-D595-4A29-A7E6-07F05F1DF512}">
      <dgm:prSet/>
      <dgm:spPr/>
      <dgm:t>
        <a:bodyPr/>
        <a:lstStyle/>
        <a:p>
          <a:endParaRPr lang="en-US"/>
        </a:p>
      </dgm:t>
    </dgm:pt>
    <dgm:pt modelId="{6FC7D6E5-6D3C-47C7-A712-6934A7D28880}">
      <dgm:prSet/>
      <dgm:spPr/>
      <dgm:t>
        <a:bodyPr/>
        <a:lstStyle/>
        <a:p>
          <a:r>
            <a:rPr lang="tr-TR" dirty="0"/>
            <a:t>1 BASKETBOL SAHASI</a:t>
          </a:r>
          <a:endParaRPr lang="en-US" dirty="0"/>
        </a:p>
      </dgm:t>
    </dgm:pt>
    <dgm:pt modelId="{959DA17E-684C-44BF-B955-F0E51C0D8853}" type="parTrans" cxnId="{76DB69EA-768E-41F1-AB0B-89CEB44E2B2E}">
      <dgm:prSet/>
      <dgm:spPr/>
      <dgm:t>
        <a:bodyPr/>
        <a:lstStyle/>
        <a:p>
          <a:endParaRPr lang="en-US"/>
        </a:p>
      </dgm:t>
    </dgm:pt>
    <dgm:pt modelId="{335893B1-BA11-44E0-AA2D-EE7E0241E3E7}" type="sibTrans" cxnId="{76DB69EA-768E-41F1-AB0B-89CEB44E2B2E}">
      <dgm:prSet/>
      <dgm:spPr/>
      <dgm:t>
        <a:bodyPr/>
        <a:lstStyle/>
        <a:p>
          <a:endParaRPr lang="en-US"/>
        </a:p>
      </dgm:t>
    </dgm:pt>
    <dgm:pt modelId="{9FC4CB7B-517D-43A9-9B53-DAC145EDA9FF}">
      <dgm:prSet/>
      <dgm:spPr/>
      <dgm:t>
        <a:bodyPr/>
        <a:lstStyle/>
        <a:p>
          <a:r>
            <a:rPr lang="tr-TR" dirty="0"/>
            <a:t>1 YEMEKHANE (150 KİŞİLİK)</a:t>
          </a:r>
          <a:endParaRPr lang="en-US" dirty="0"/>
        </a:p>
      </dgm:t>
    </dgm:pt>
    <dgm:pt modelId="{2C37A09A-C071-4976-9332-6B0BB938C387}" type="parTrans" cxnId="{2D2E53BB-028F-4305-9076-148D104CFA0B}">
      <dgm:prSet/>
      <dgm:spPr/>
      <dgm:t>
        <a:bodyPr/>
        <a:lstStyle/>
        <a:p>
          <a:endParaRPr lang="en-US"/>
        </a:p>
      </dgm:t>
    </dgm:pt>
    <dgm:pt modelId="{8924D254-6F46-4CE4-9D8D-A2552E5E01E9}" type="sibTrans" cxnId="{2D2E53BB-028F-4305-9076-148D104CFA0B}">
      <dgm:prSet/>
      <dgm:spPr/>
      <dgm:t>
        <a:bodyPr/>
        <a:lstStyle/>
        <a:p>
          <a:endParaRPr lang="en-US"/>
        </a:p>
      </dgm:t>
    </dgm:pt>
    <dgm:pt modelId="{E237E03B-D981-4099-8424-AF032A222A3A}">
      <dgm:prSet/>
      <dgm:spPr/>
      <dgm:t>
        <a:bodyPr/>
        <a:lstStyle/>
        <a:p>
          <a:r>
            <a:rPr lang="tr-TR" dirty="0"/>
            <a:t>1 SATRANÇ ATÖLYESİ</a:t>
          </a:r>
          <a:endParaRPr lang="en-US" dirty="0"/>
        </a:p>
      </dgm:t>
    </dgm:pt>
    <dgm:pt modelId="{EBB9B03C-8E56-4FF0-964D-1CD0A300452E}" type="parTrans" cxnId="{E365F3E6-0CE8-4E0D-8C96-82D738498083}">
      <dgm:prSet/>
      <dgm:spPr/>
      <dgm:t>
        <a:bodyPr/>
        <a:lstStyle/>
        <a:p>
          <a:endParaRPr lang="tr-TR"/>
        </a:p>
      </dgm:t>
    </dgm:pt>
    <dgm:pt modelId="{A32381BC-8CD6-495C-B0C8-B77A55796523}" type="sibTrans" cxnId="{E365F3E6-0CE8-4E0D-8C96-82D738498083}">
      <dgm:prSet/>
      <dgm:spPr/>
      <dgm:t>
        <a:bodyPr/>
        <a:lstStyle/>
        <a:p>
          <a:endParaRPr lang="tr-TR"/>
        </a:p>
      </dgm:t>
    </dgm:pt>
    <dgm:pt modelId="{93AA8143-C00F-423B-B986-BC146AA7AE7F}">
      <dgm:prSet/>
      <dgm:spPr/>
      <dgm:t>
        <a:bodyPr/>
        <a:lstStyle/>
        <a:p>
          <a:r>
            <a:rPr lang="tr-TR" dirty="0"/>
            <a:t>PANSİYON KAPASİTESİ:100</a:t>
          </a:r>
        </a:p>
        <a:p>
          <a:endParaRPr lang="en-US" dirty="0"/>
        </a:p>
      </dgm:t>
    </dgm:pt>
    <dgm:pt modelId="{932A19EA-7D4E-4090-9088-396E16424793}" type="parTrans" cxnId="{1B9DCE46-1D2D-4A15-907C-FA36CC7ADDAA}">
      <dgm:prSet/>
      <dgm:spPr/>
      <dgm:t>
        <a:bodyPr/>
        <a:lstStyle/>
        <a:p>
          <a:endParaRPr lang="tr-TR"/>
        </a:p>
      </dgm:t>
    </dgm:pt>
    <dgm:pt modelId="{EEC1B342-321E-461F-BE9F-A57E2C84EA63}" type="sibTrans" cxnId="{1B9DCE46-1D2D-4A15-907C-FA36CC7ADDAA}">
      <dgm:prSet/>
      <dgm:spPr/>
      <dgm:t>
        <a:bodyPr/>
        <a:lstStyle/>
        <a:p>
          <a:endParaRPr lang="tr-TR"/>
        </a:p>
      </dgm:t>
    </dgm:pt>
    <dgm:pt modelId="{5C14D50C-4EAE-4201-BAF4-0137A120539F}">
      <dgm:prSet/>
      <dgm:spPr/>
      <dgm:t>
        <a:bodyPr/>
        <a:lstStyle/>
        <a:p>
          <a:r>
            <a:rPr lang="tr-TR" dirty="0"/>
            <a:t>1 MESCİT</a:t>
          </a:r>
          <a:endParaRPr lang="en-US" dirty="0"/>
        </a:p>
      </dgm:t>
    </dgm:pt>
    <dgm:pt modelId="{69C8629D-56EA-42C5-AF43-FAC5E526C78E}" type="parTrans" cxnId="{F632765A-939F-42DF-B313-916A08AC368C}">
      <dgm:prSet/>
      <dgm:spPr/>
      <dgm:t>
        <a:bodyPr/>
        <a:lstStyle/>
        <a:p>
          <a:endParaRPr lang="tr-TR"/>
        </a:p>
      </dgm:t>
    </dgm:pt>
    <dgm:pt modelId="{A0E466B0-A826-4B4B-A7FA-51EDCE409B50}" type="sibTrans" cxnId="{F632765A-939F-42DF-B313-916A08AC368C}">
      <dgm:prSet/>
      <dgm:spPr/>
      <dgm:t>
        <a:bodyPr/>
        <a:lstStyle/>
        <a:p>
          <a:endParaRPr lang="en-US"/>
        </a:p>
        <a:p>
          <a:endParaRPr lang="tr-TR"/>
        </a:p>
      </dgm:t>
    </dgm:pt>
    <dgm:pt modelId="{61E7C0B5-A0CA-4AA0-B800-C747212DE9E2}" type="pres">
      <dgm:prSet presAssocID="{13368491-4197-4A3F-A6D6-23EDB7D6410C}" presName="Name0" presStyleCnt="0">
        <dgm:presLayoutVars>
          <dgm:dir/>
          <dgm:resizeHandles val="exact"/>
        </dgm:presLayoutVars>
      </dgm:prSet>
      <dgm:spPr/>
      <dgm:t>
        <a:bodyPr/>
        <a:lstStyle/>
        <a:p>
          <a:endParaRPr lang="tr-TR"/>
        </a:p>
      </dgm:t>
    </dgm:pt>
    <dgm:pt modelId="{906F7B93-B8ED-4FEA-AFA4-D8544592664F}" type="pres">
      <dgm:prSet presAssocID="{AC21EF05-A78E-4184-8524-2D9721CDEA56}" presName="node" presStyleLbl="node1" presStyleIdx="0" presStyleCnt="12">
        <dgm:presLayoutVars>
          <dgm:bulletEnabled val="1"/>
        </dgm:presLayoutVars>
      </dgm:prSet>
      <dgm:spPr/>
      <dgm:t>
        <a:bodyPr/>
        <a:lstStyle/>
        <a:p>
          <a:endParaRPr lang="tr-TR"/>
        </a:p>
      </dgm:t>
    </dgm:pt>
    <dgm:pt modelId="{EA311C2C-2351-4890-9200-609542053920}" type="pres">
      <dgm:prSet presAssocID="{DAB0C5D0-815C-42B1-9A31-4FA5D0CBB0CA}" presName="sibTrans" presStyleLbl="sibTrans1D1" presStyleIdx="0" presStyleCnt="11"/>
      <dgm:spPr/>
      <dgm:t>
        <a:bodyPr/>
        <a:lstStyle/>
        <a:p>
          <a:endParaRPr lang="tr-TR"/>
        </a:p>
      </dgm:t>
    </dgm:pt>
    <dgm:pt modelId="{62C69F8E-F703-486C-AA18-850B6FD9CEC6}" type="pres">
      <dgm:prSet presAssocID="{DAB0C5D0-815C-42B1-9A31-4FA5D0CBB0CA}" presName="connectorText" presStyleLbl="sibTrans1D1" presStyleIdx="0" presStyleCnt="11"/>
      <dgm:spPr/>
      <dgm:t>
        <a:bodyPr/>
        <a:lstStyle/>
        <a:p>
          <a:endParaRPr lang="tr-TR"/>
        </a:p>
      </dgm:t>
    </dgm:pt>
    <dgm:pt modelId="{DF69B68F-184C-447D-8567-BAD1C123BDD5}" type="pres">
      <dgm:prSet presAssocID="{AE4E0CF0-5FE2-4538-B59D-48AE397B3E72}" presName="node" presStyleLbl="node1" presStyleIdx="1" presStyleCnt="12">
        <dgm:presLayoutVars>
          <dgm:bulletEnabled val="1"/>
        </dgm:presLayoutVars>
      </dgm:prSet>
      <dgm:spPr/>
      <dgm:t>
        <a:bodyPr/>
        <a:lstStyle/>
        <a:p>
          <a:endParaRPr lang="tr-TR"/>
        </a:p>
      </dgm:t>
    </dgm:pt>
    <dgm:pt modelId="{EC2CCB51-E222-4D47-AD45-BBA5F379A694}" type="pres">
      <dgm:prSet presAssocID="{7E919B8F-3329-4BAF-93E2-15EB1EFA1644}" presName="sibTrans" presStyleLbl="sibTrans1D1" presStyleIdx="1" presStyleCnt="11"/>
      <dgm:spPr/>
      <dgm:t>
        <a:bodyPr/>
        <a:lstStyle/>
        <a:p>
          <a:endParaRPr lang="tr-TR"/>
        </a:p>
      </dgm:t>
    </dgm:pt>
    <dgm:pt modelId="{A2496942-76A0-4D3B-9B41-C828AA0167BF}" type="pres">
      <dgm:prSet presAssocID="{7E919B8F-3329-4BAF-93E2-15EB1EFA1644}" presName="connectorText" presStyleLbl="sibTrans1D1" presStyleIdx="1" presStyleCnt="11"/>
      <dgm:spPr/>
      <dgm:t>
        <a:bodyPr/>
        <a:lstStyle/>
        <a:p>
          <a:endParaRPr lang="tr-TR"/>
        </a:p>
      </dgm:t>
    </dgm:pt>
    <dgm:pt modelId="{286C2BC0-F0C0-4F6C-A9EB-0C236D3339F9}" type="pres">
      <dgm:prSet presAssocID="{AD58A72D-EB3A-41BE-9A21-B1B826CF1347}" presName="node" presStyleLbl="node1" presStyleIdx="2" presStyleCnt="12">
        <dgm:presLayoutVars>
          <dgm:bulletEnabled val="1"/>
        </dgm:presLayoutVars>
      </dgm:prSet>
      <dgm:spPr/>
      <dgm:t>
        <a:bodyPr/>
        <a:lstStyle/>
        <a:p>
          <a:endParaRPr lang="tr-TR"/>
        </a:p>
      </dgm:t>
    </dgm:pt>
    <dgm:pt modelId="{79A1AA8E-4E31-4A79-BA28-89F5C0DE4F0A}" type="pres">
      <dgm:prSet presAssocID="{EE2FABE2-EF08-4516-ADE4-45F723A0A838}" presName="sibTrans" presStyleLbl="sibTrans1D1" presStyleIdx="2" presStyleCnt="11"/>
      <dgm:spPr/>
      <dgm:t>
        <a:bodyPr/>
        <a:lstStyle/>
        <a:p>
          <a:endParaRPr lang="tr-TR"/>
        </a:p>
      </dgm:t>
    </dgm:pt>
    <dgm:pt modelId="{B3FDA393-2ED6-422F-9F3D-F2974E40EBA2}" type="pres">
      <dgm:prSet presAssocID="{EE2FABE2-EF08-4516-ADE4-45F723A0A838}" presName="connectorText" presStyleLbl="sibTrans1D1" presStyleIdx="2" presStyleCnt="11"/>
      <dgm:spPr/>
      <dgm:t>
        <a:bodyPr/>
        <a:lstStyle/>
        <a:p>
          <a:endParaRPr lang="tr-TR"/>
        </a:p>
      </dgm:t>
    </dgm:pt>
    <dgm:pt modelId="{53FDFAD2-A0F8-48C5-B243-A7C9A1A24850}" type="pres">
      <dgm:prSet presAssocID="{CB6C0E1B-3C59-48CC-B024-49EE89F117BC}" presName="node" presStyleLbl="node1" presStyleIdx="3" presStyleCnt="12">
        <dgm:presLayoutVars>
          <dgm:bulletEnabled val="1"/>
        </dgm:presLayoutVars>
      </dgm:prSet>
      <dgm:spPr/>
      <dgm:t>
        <a:bodyPr/>
        <a:lstStyle/>
        <a:p>
          <a:endParaRPr lang="tr-TR"/>
        </a:p>
      </dgm:t>
    </dgm:pt>
    <dgm:pt modelId="{140D8DC4-BE18-4155-92A6-CA0F7DBCD9C4}" type="pres">
      <dgm:prSet presAssocID="{06638C18-51CA-4E9C-9910-348B10F5AE9C}" presName="sibTrans" presStyleLbl="sibTrans1D1" presStyleIdx="3" presStyleCnt="11"/>
      <dgm:spPr/>
      <dgm:t>
        <a:bodyPr/>
        <a:lstStyle/>
        <a:p>
          <a:endParaRPr lang="tr-TR"/>
        </a:p>
      </dgm:t>
    </dgm:pt>
    <dgm:pt modelId="{6EB2AF3F-FE4C-4BBB-86C3-D7839969AE84}" type="pres">
      <dgm:prSet presAssocID="{06638C18-51CA-4E9C-9910-348B10F5AE9C}" presName="connectorText" presStyleLbl="sibTrans1D1" presStyleIdx="3" presStyleCnt="11"/>
      <dgm:spPr/>
      <dgm:t>
        <a:bodyPr/>
        <a:lstStyle/>
        <a:p>
          <a:endParaRPr lang="tr-TR"/>
        </a:p>
      </dgm:t>
    </dgm:pt>
    <dgm:pt modelId="{C26E7C62-6983-4148-86CB-70DBB194CD27}" type="pres">
      <dgm:prSet presAssocID="{D5FEEBF2-F593-4528-A894-D9EE200FC3C2}" presName="node" presStyleLbl="node1" presStyleIdx="4" presStyleCnt="12">
        <dgm:presLayoutVars>
          <dgm:bulletEnabled val="1"/>
        </dgm:presLayoutVars>
      </dgm:prSet>
      <dgm:spPr/>
      <dgm:t>
        <a:bodyPr/>
        <a:lstStyle/>
        <a:p>
          <a:endParaRPr lang="tr-TR"/>
        </a:p>
      </dgm:t>
    </dgm:pt>
    <dgm:pt modelId="{E29A250C-4232-44F5-9E77-5B956AA16B05}" type="pres">
      <dgm:prSet presAssocID="{7FC605B5-23B7-4A62-8CCF-675A0C60C2F4}" presName="sibTrans" presStyleLbl="sibTrans1D1" presStyleIdx="4" presStyleCnt="11"/>
      <dgm:spPr/>
      <dgm:t>
        <a:bodyPr/>
        <a:lstStyle/>
        <a:p>
          <a:endParaRPr lang="tr-TR"/>
        </a:p>
      </dgm:t>
    </dgm:pt>
    <dgm:pt modelId="{C908FF34-D9B9-4155-96DC-EDE9E6B5EA52}" type="pres">
      <dgm:prSet presAssocID="{7FC605B5-23B7-4A62-8CCF-675A0C60C2F4}" presName="connectorText" presStyleLbl="sibTrans1D1" presStyleIdx="4" presStyleCnt="11"/>
      <dgm:spPr/>
      <dgm:t>
        <a:bodyPr/>
        <a:lstStyle/>
        <a:p>
          <a:endParaRPr lang="tr-TR"/>
        </a:p>
      </dgm:t>
    </dgm:pt>
    <dgm:pt modelId="{76F485C0-C633-4612-91F7-BA3A88EB3367}" type="pres">
      <dgm:prSet presAssocID="{2D9382D8-04AF-4EF3-A623-038F67BFF34C}" presName="node" presStyleLbl="node1" presStyleIdx="5" presStyleCnt="12">
        <dgm:presLayoutVars>
          <dgm:bulletEnabled val="1"/>
        </dgm:presLayoutVars>
      </dgm:prSet>
      <dgm:spPr/>
      <dgm:t>
        <a:bodyPr/>
        <a:lstStyle/>
        <a:p>
          <a:endParaRPr lang="tr-TR"/>
        </a:p>
      </dgm:t>
    </dgm:pt>
    <dgm:pt modelId="{BAED7F84-BEE7-4140-BAD0-C3B2FED1FE8A}" type="pres">
      <dgm:prSet presAssocID="{6D7AB34B-476F-4319-A6AD-E7392C8E539A}" presName="sibTrans" presStyleLbl="sibTrans1D1" presStyleIdx="5" presStyleCnt="11"/>
      <dgm:spPr/>
      <dgm:t>
        <a:bodyPr/>
        <a:lstStyle/>
        <a:p>
          <a:endParaRPr lang="tr-TR"/>
        </a:p>
      </dgm:t>
    </dgm:pt>
    <dgm:pt modelId="{94A527F4-24E9-4F32-B431-706476B5EA62}" type="pres">
      <dgm:prSet presAssocID="{6D7AB34B-476F-4319-A6AD-E7392C8E539A}" presName="connectorText" presStyleLbl="sibTrans1D1" presStyleIdx="5" presStyleCnt="11"/>
      <dgm:spPr/>
      <dgm:t>
        <a:bodyPr/>
        <a:lstStyle/>
        <a:p>
          <a:endParaRPr lang="tr-TR"/>
        </a:p>
      </dgm:t>
    </dgm:pt>
    <dgm:pt modelId="{C7594D92-0E43-4E3B-8CD9-9E148B4D0580}" type="pres">
      <dgm:prSet presAssocID="{8F4B41D3-5E41-4875-B978-BD811B591733}" presName="node" presStyleLbl="node1" presStyleIdx="6" presStyleCnt="12">
        <dgm:presLayoutVars>
          <dgm:bulletEnabled val="1"/>
        </dgm:presLayoutVars>
      </dgm:prSet>
      <dgm:spPr/>
      <dgm:t>
        <a:bodyPr/>
        <a:lstStyle/>
        <a:p>
          <a:endParaRPr lang="tr-TR"/>
        </a:p>
      </dgm:t>
    </dgm:pt>
    <dgm:pt modelId="{6AFF7789-5518-45DC-AC64-7876828ECA7B}" type="pres">
      <dgm:prSet presAssocID="{890DFD34-8FFB-415A-8F50-9BEC01BEE8AB}" presName="sibTrans" presStyleLbl="sibTrans1D1" presStyleIdx="6" presStyleCnt="11"/>
      <dgm:spPr/>
      <dgm:t>
        <a:bodyPr/>
        <a:lstStyle/>
        <a:p>
          <a:endParaRPr lang="tr-TR"/>
        </a:p>
      </dgm:t>
    </dgm:pt>
    <dgm:pt modelId="{72E27F56-A124-4111-9750-73CD3C5957F9}" type="pres">
      <dgm:prSet presAssocID="{890DFD34-8FFB-415A-8F50-9BEC01BEE8AB}" presName="connectorText" presStyleLbl="sibTrans1D1" presStyleIdx="6" presStyleCnt="11"/>
      <dgm:spPr/>
      <dgm:t>
        <a:bodyPr/>
        <a:lstStyle/>
        <a:p>
          <a:endParaRPr lang="tr-TR"/>
        </a:p>
      </dgm:t>
    </dgm:pt>
    <dgm:pt modelId="{90EAF6DB-052F-4AB5-886D-76A1EC3AFAB2}" type="pres">
      <dgm:prSet presAssocID="{6FC7D6E5-6D3C-47C7-A712-6934A7D28880}" presName="node" presStyleLbl="node1" presStyleIdx="7" presStyleCnt="12">
        <dgm:presLayoutVars>
          <dgm:bulletEnabled val="1"/>
        </dgm:presLayoutVars>
      </dgm:prSet>
      <dgm:spPr/>
      <dgm:t>
        <a:bodyPr/>
        <a:lstStyle/>
        <a:p>
          <a:endParaRPr lang="tr-TR"/>
        </a:p>
      </dgm:t>
    </dgm:pt>
    <dgm:pt modelId="{7C39F2F6-EAAC-4479-ABB7-26CD19722556}" type="pres">
      <dgm:prSet presAssocID="{335893B1-BA11-44E0-AA2D-EE7E0241E3E7}" presName="sibTrans" presStyleLbl="sibTrans1D1" presStyleIdx="7" presStyleCnt="11"/>
      <dgm:spPr/>
      <dgm:t>
        <a:bodyPr/>
        <a:lstStyle/>
        <a:p>
          <a:endParaRPr lang="tr-TR"/>
        </a:p>
      </dgm:t>
    </dgm:pt>
    <dgm:pt modelId="{DFE4688B-136D-44A1-BC4A-47B1E3933C8A}" type="pres">
      <dgm:prSet presAssocID="{335893B1-BA11-44E0-AA2D-EE7E0241E3E7}" presName="connectorText" presStyleLbl="sibTrans1D1" presStyleIdx="7" presStyleCnt="11"/>
      <dgm:spPr/>
      <dgm:t>
        <a:bodyPr/>
        <a:lstStyle/>
        <a:p>
          <a:endParaRPr lang="tr-TR"/>
        </a:p>
      </dgm:t>
    </dgm:pt>
    <dgm:pt modelId="{B93183CB-BD68-44A2-8A57-B3361636CA69}" type="pres">
      <dgm:prSet presAssocID="{9FC4CB7B-517D-43A9-9B53-DAC145EDA9FF}" presName="node" presStyleLbl="node1" presStyleIdx="8" presStyleCnt="12">
        <dgm:presLayoutVars>
          <dgm:bulletEnabled val="1"/>
        </dgm:presLayoutVars>
      </dgm:prSet>
      <dgm:spPr/>
      <dgm:t>
        <a:bodyPr/>
        <a:lstStyle/>
        <a:p>
          <a:endParaRPr lang="tr-TR"/>
        </a:p>
      </dgm:t>
    </dgm:pt>
    <dgm:pt modelId="{E771EA8F-B4F2-4D0B-A6A8-B976D4E54F29}" type="pres">
      <dgm:prSet presAssocID="{8924D254-6F46-4CE4-9D8D-A2552E5E01E9}" presName="sibTrans" presStyleLbl="sibTrans1D1" presStyleIdx="8" presStyleCnt="11"/>
      <dgm:spPr/>
      <dgm:t>
        <a:bodyPr/>
        <a:lstStyle/>
        <a:p>
          <a:endParaRPr lang="tr-TR"/>
        </a:p>
      </dgm:t>
    </dgm:pt>
    <dgm:pt modelId="{10CF8353-60F5-4D6E-9438-46E86AEF0EAF}" type="pres">
      <dgm:prSet presAssocID="{8924D254-6F46-4CE4-9D8D-A2552E5E01E9}" presName="connectorText" presStyleLbl="sibTrans1D1" presStyleIdx="8" presStyleCnt="11"/>
      <dgm:spPr/>
      <dgm:t>
        <a:bodyPr/>
        <a:lstStyle/>
        <a:p>
          <a:endParaRPr lang="tr-TR"/>
        </a:p>
      </dgm:t>
    </dgm:pt>
    <dgm:pt modelId="{4463D313-1A6F-4050-A97D-D73FE6EEC9F1}" type="pres">
      <dgm:prSet presAssocID="{E237E03B-D981-4099-8424-AF032A222A3A}" presName="node" presStyleLbl="node1" presStyleIdx="9" presStyleCnt="12">
        <dgm:presLayoutVars>
          <dgm:bulletEnabled val="1"/>
        </dgm:presLayoutVars>
      </dgm:prSet>
      <dgm:spPr/>
      <dgm:t>
        <a:bodyPr/>
        <a:lstStyle/>
        <a:p>
          <a:endParaRPr lang="tr-TR"/>
        </a:p>
      </dgm:t>
    </dgm:pt>
    <dgm:pt modelId="{3D6E6ACA-FEB8-43B5-AFB8-5526E34ED607}" type="pres">
      <dgm:prSet presAssocID="{A32381BC-8CD6-495C-B0C8-B77A55796523}" presName="sibTrans" presStyleLbl="sibTrans1D1" presStyleIdx="9" presStyleCnt="11"/>
      <dgm:spPr/>
      <dgm:t>
        <a:bodyPr/>
        <a:lstStyle/>
        <a:p>
          <a:endParaRPr lang="tr-TR"/>
        </a:p>
      </dgm:t>
    </dgm:pt>
    <dgm:pt modelId="{93F8F724-BF04-41CC-9F73-D3A6664890CB}" type="pres">
      <dgm:prSet presAssocID="{A32381BC-8CD6-495C-B0C8-B77A55796523}" presName="connectorText" presStyleLbl="sibTrans1D1" presStyleIdx="9" presStyleCnt="11"/>
      <dgm:spPr/>
      <dgm:t>
        <a:bodyPr/>
        <a:lstStyle/>
        <a:p>
          <a:endParaRPr lang="tr-TR"/>
        </a:p>
      </dgm:t>
    </dgm:pt>
    <dgm:pt modelId="{2B118787-9683-4807-96C7-616B1C5BA6B6}" type="pres">
      <dgm:prSet presAssocID="{5C14D50C-4EAE-4201-BAF4-0137A120539F}" presName="node" presStyleLbl="node1" presStyleIdx="10" presStyleCnt="12">
        <dgm:presLayoutVars>
          <dgm:bulletEnabled val="1"/>
        </dgm:presLayoutVars>
      </dgm:prSet>
      <dgm:spPr/>
      <dgm:t>
        <a:bodyPr/>
        <a:lstStyle/>
        <a:p>
          <a:endParaRPr lang="tr-TR"/>
        </a:p>
      </dgm:t>
    </dgm:pt>
    <dgm:pt modelId="{6A18138C-BE71-4443-99DA-762CF504F329}" type="pres">
      <dgm:prSet presAssocID="{A0E466B0-A826-4B4B-A7FA-51EDCE409B50}" presName="sibTrans" presStyleLbl="sibTrans1D1" presStyleIdx="10" presStyleCnt="11"/>
      <dgm:spPr/>
      <dgm:t>
        <a:bodyPr/>
        <a:lstStyle/>
        <a:p>
          <a:endParaRPr lang="tr-TR"/>
        </a:p>
      </dgm:t>
    </dgm:pt>
    <dgm:pt modelId="{7EEA297B-BA5E-4F96-A88E-52CCE15963D4}" type="pres">
      <dgm:prSet presAssocID="{A0E466B0-A826-4B4B-A7FA-51EDCE409B50}" presName="connectorText" presStyleLbl="sibTrans1D1" presStyleIdx="10" presStyleCnt="11"/>
      <dgm:spPr/>
      <dgm:t>
        <a:bodyPr/>
        <a:lstStyle/>
        <a:p>
          <a:endParaRPr lang="tr-TR"/>
        </a:p>
      </dgm:t>
    </dgm:pt>
    <dgm:pt modelId="{2D0BA5B0-08EB-4637-97BA-F6A153DCEA7C}" type="pres">
      <dgm:prSet presAssocID="{93AA8143-C00F-423B-B986-BC146AA7AE7F}" presName="node" presStyleLbl="node1" presStyleIdx="11" presStyleCnt="12">
        <dgm:presLayoutVars>
          <dgm:bulletEnabled val="1"/>
        </dgm:presLayoutVars>
      </dgm:prSet>
      <dgm:spPr/>
      <dgm:t>
        <a:bodyPr/>
        <a:lstStyle/>
        <a:p>
          <a:endParaRPr lang="tr-TR"/>
        </a:p>
      </dgm:t>
    </dgm:pt>
  </dgm:ptLst>
  <dgm:cxnLst>
    <dgm:cxn modelId="{22B7A0F6-FDBA-43B5-8AE0-B9DB67C15AC4}" type="presOf" srcId="{AD58A72D-EB3A-41BE-9A21-B1B826CF1347}" destId="{286C2BC0-F0C0-4F6C-A9EB-0C236D3339F9}" srcOrd="0" destOrd="0" presId="urn:microsoft.com/office/officeart/2016/7/layout/RepeatingBendingProcessNew"/>
    <dgm:cxn modelId="{CDBE5939-41B5-4405-97BB-F166EFF7DE21}" srcId="{13368491-4197-4A3F-A6D6-23EDB7D6410C}" destId="{CB6C0E1B-3C59-48CC-B024-49EE89F117BC}" srcOrd="3" destOrd="0" parTransId="{85B59282-1B23-4376-81F5-8882CDA0B954}" sibTransId="{06638C18-51CA-4E9C-9910-348B10F5AE9C}"/>
    <dgm:cxn modelId="{5431FE09-DDA4-4E0F-93DD-53F54B6E17C8}" type="presOf" srcId="{8F4B41D3-5E41-4875-B978-BD811B591733}" destId="{C7594D92-0E43-4E3B-8CD9-9E148B4D0580}" srcOrd="0" destOrd="0" presId="urn:microsoft.com/office/officeart/2016/7/layout/RepeatingBendingProcessNew"/>
    <dgm:cxn modelId="{FAC947C1-DB66-47F1-9D5F-AD8CD633A5EE}" type="presOf" srcId="{7E919B8F-3329-4BAF-93E2-15EB1EFA1644}" destId="{A2496942-76A0-4D3B-9B41-C828AA0167BF}" srcOrd="1" destOrd="0" presId="urn:microsoft.com/office/officeart/2016/7/layout/RepeatingBendingProcessNew"/>
    <dgm:cxn modelId="{3CA718CC-C9E3-4A0E-9349-34845B8634BF}" type="presOf" srcId="{6D7AB34B-476F-4319-A6AD-E7392C8E539A}" destId="{94A527F4-24E9-4F32-B431-706476B5EA62}" srcOrd="1" destOrd="0" presId="urn:microsoft.com/office/officeart/2016/7/layout/RepeatingBendingProcessNew"/>
    <dgm:cxn modelId="{620DEBF7-BE75-4B61-9D9F-10938FA6C295}" type="presOf" srcId="{93AA8143-C00F-423B-B986-BC146AA7AE7F}" destId="{2D0BA5B0-08EB-4637-97BA-F6A153DCEA7C}" srcOrd="0" destOrd="0" presId="urn:microsoft.com/office/officeart/2016/7/layout/RepeatingBendingProcessNew"/>
    <dgm:cxn modelId="{12DE55A2-F929-46CC-A3B2-65EBD6BA6B94}" type="presOf" srcId="{06638C18-51CA-4E9C-9910-348B10F5AE9C}" destId="{6EB2AF3F-FE4C-4BBB-86C3-D7839969AE84}" srcOrd="1" destOrd="0" presId="urn:microsoft.com/office/officeart/2016/7/layout/RepeatingBendingProcessNew"/>
    <dgm:cxn modelId="{2D2E53BB-028F-4305-9076-148D104CFA0B}" srcId="{13368491-4197-4A3F-A6D6-23EDB7D6410C}" destId="{9FC4CB7B-517D-43A9-9B53-DAC145EDA9FF}" srcOrd="8" destOrd="0" parTransId="{2C37A09A-C071-4976-9332-6B0BB938C387}" sibTransId="{8924D254-6F46-4CE4-9D8D-A2552E5E01E9}"/>
    <dgm:cxn modelId="{D834884D-D2E1-4F99-8527-25C4BFC7952B}" srcId="{13368491-4197-4A3F-A6D6-23EDB7D6410C}" destId="{D5FEEBF2-F593-4528-A894-D9EE200FC3C2}" srcOrd="4" destOrd="0" parTransId="{B5A9EDD1-92D0-4EA1-AA81-949DEC6656A5}" sibTransId="{7FC605B5-23B7-4A62-8CCF-675A0C60C2F4}"/>
    <dgm:cxn modelId="{C0F6B045-7F08-4D99-9C49-430CFFB504BC}" type="presOf" srcId="{5C14D50C-4EAE-4201-BAF4-0137A120539F}" destId="{2B118787-9683-4807-96C7-616B1C5BA6B6}" srcOrd="0" destOrd="0" presId="urn:microsoft.com/office/officeart/2016/7/layout/RepeatingBendingProcessNew"/>
    <dgm:cxn modelId="{94754D8B-19B8-4205-9000-E198DBBEEB20}" type="presOf" srcId="{335893B1-BA11-44E0-AA2D-EE7E0241E3E7}" destId="{DFE4688B-136D-44A1-BC4A-47B1E3933C8A}" srcOrd="1" destOrd="0" presId="urn:microsoft.com/office/officeart/2016/7/layout/RepeatingBendingProcessNew"/>
    <dgm:cxn modelId="{7F08D7BA-88F7-482C-B1B6-D867C4DE29D5}" type="presOf" srcId="{A32381BC-8CD6-495C-B0C8-B77A55796523}" destId="{3D6E6ACA-FEB8-43B5-AFB8-5526E34ED607}" srcOrd="0" destOrd="0" presId="urn:microsoft.com/office/officeart/2016/7/layout/RepeatingBendingProcessNew"/>
    <dgm:cxn modelId="{AABF18E1-41B6-4BB4-A08C-422E05797977}" type="presOf" srcId="{8924D254-6F46-4CE4-9D8D-A2552E5E01E9}" destId="{E771EA8F-B4F2-4D0B-A6A8-B976D4E54F29}" srcOrd="0" destOrd="0" presId="urn:microsoft.com/office/officeart/2016/7/layout/RepeatingBendingProcessNew"/>
    <dgm:cxn modelId="{4298CC7E-641F-44DE-A45F-920A01DD2D54}" srcId="{13368491-4197-4A3F-A6D6-23EDB7D6410C}" destId="{AE4E0CF0-5FE2-4538-B59D-48AE397B3E72}" srcOrd="1" destOrd="0" parTransId="{0F666A4A-7A5F-4393-8F8E-B3F7A80B1562}" sibTransId="{7E919B8F-3329-4BAF-93E2-15EB1EFA1644}"/>
    <dgm:cxn modelId="{625C81AF-7727-4DF9-981B-88A6BB4A23A0}" type="presOf" srcId="{A0E466B0-A826-4B4B-A7FA-51EDCE409B50}" destId="{6A18138C-BE71-4443-99DA-762CF504F329}" srcOrd="0" destOrd="0" presId="urn:microsoft.com/office/officeart/2016/7/layout/RepeatingBendingProcessNew"/>
    <dgm:cxn modelId="{4F4FA0B1-D595-4A29-A7E6-07F05F1DF512}" srcId="{13368491-4197-4A3F-A6D6-23EDB7D6410C}" destId="{8F4B41D3-5E41-4875-B978-BD811B591733}" srcOrd="6" destOrd="0" parTransId="{237E2EC0-E93C-4F64-A623-381E2304E112}" sibTransId="{890DFD34-8FFB-415A-8F50-9BEC01BEE8AB}"/>
    <dgm:cxn modelId="{1048FB86-7013-4413-8D06-EDA9F48A8ECB}" type="presOf" srcId="{335893B1-BA11-44E0-AA2D-EE7E0241E3E7}" destId="{7C39F2F6-EAAC-4479-ABB7-26CD19722556}" srcOrd="0" destOrd="0" presId="urn:microsoft.com/office/officeart/2016/7/layout/RepeatingBendingProcessNew"/>
    <dgm:cxn modelId="{F4FDDFA3-E3CD-4944-8E7F-E01A368062D8}" type="presOf" srcId="{A0E466B0-A826-4B4B-A7FA-51EDCE409B50}" destId="{7EEA297B-BA5E-4F96-A88E-52CCE15963D4}" srcOrd="1" destOrd="0" presId="urn:microsoft.com/office/officeart/2016/7/layout/RepeatingBendingProcessNew"/>
    <dgm:cxn modelId="{98D1A24A-A12F-446A-8B86-EE1A20761EEA}" type="presOf" srcId="{6D7AB34B-476F-4319-A6AD-E7392C8E539A}" destId="{BAED7F84-BEE7-4140-BAD0-C3B2FED1FE8A}" srcOrd="0" destOrd="0" presId="urn:microsoft.com/office/officeart/2016/7/layout/RepeatingBendingProcessNew"/>
    <dgm:cxn modelId="{76DB69EA-768E-41F1-AB0B-89CEB44E2B2E}" srcId="{13368491-4197-4A3F-A6D6-23EDB7D6410C}" destId="{6FC7D6E5-6D3C-47C7-A712-6934A7D28880}" srcOrd="7" destOrd="0" parTransId="{959DA17E-684C-44BF-B955-F0E51C0D8853}" sibTransId="{335893B1-BA11-44E0-AA2D-EE7E0241E3E7}"/>
    <dgm:cxn modelId="{369455CA-F39C-4AF7-AC80-D66A2E5E80AC}" srcId="{13368491-4197-4A3F-A6D6-23EDB7D6410C}" destId="{AD58A72D-EB3A-41BE-9A21-B1B826CF1347}" srcOrd="2" destOrd="0" parTransId="{F3AB9C09-0529-4A80-9723-933D686AF787}" sibTransId="{EE2FABE2-EF08-4516-ADE4-45F723A0A838}"/>
    <dgm:cxn modelId="{FF67F8E5-5528-42FB-A909-5B2D1C3D1718}" type="presOf" srcId="{A32381BC-8CD6-495C-B0C8-B77A55796523}" destId="{93F8F724-BF04-41CC-9F73-D3A6664890CB}" srcOrd="1" destOrd="0" presId="urn:microsoft.com/office/officeart/2016/7/layout/RepeatingBendingProcessNew"/>
    <dgm:cxn modelId="{CC36E957-24BB-4D49-9EF5-74BB533F0581}" type="presOf" srcId="{EE2FABE2-EF08-4516-ADE4-45F723A0A838}" destId="{B3FDA393-2ED6-422F-9F3D-F2974E40EBA2}" srcOrd="1" destOrd="0" presId="urn:microsoft.com/office/officeart/2016/7/layout/RepeatingBendingProcessNew"/>
    <dgm:cxn modelId="{719226E4-8E8B-4BB6-B0DF-582FD83A8D06}" srcId="{13368491-4197-4A3F-A6D6-23EDB7D6410C}" destId="{AC21EF05-A78E-4184-8524-2D9721CDEA56}" srcOrd="0" destOrd="0" parTransId="{053BCD0D-306D-4C58-A67E-C7D42FF41D4E}" sibTransId="{DAB0C5D0-815C-42B1-9A31-4FA5D0CBB0CA}"/>
    <dgm:cxn modelId="{2C927D27-8127-4861-8B35-A20D984402E5}" type="presOf" srcId="{13368491-4197-4A3F-A6D6-23EDB7D6410C}" destId="{61E7C0B5-A0CA-4AA0-B800-C747212DE9E2}" srcOrd="0" destOrd="0" presId="urn:microsoft.com/office/officeart/2016/7/layout/RepeatingBendingProcessNew"/>
    <dgm:cxn modelId="{9461E899-1CEA-4DAF-961E-202ED5334597}" type="presOf" srcId="{DAB0C5D0-815C-42B1-9A31-4FA5D0CBB0CA}" destId="{EA311C2C-2351-4890-9200-609542053920}" srcOrd="0" destOrd="0" presId="urn:microsoft.com/office/officeart/2016/7/layout/RepeatingBendingProcessNew"/>
    <dgm:cxn modelId="{445F9C0F-D3D9-4D7A-B1F7-F665DD66E793}" type="presOf" srcId="{7FC605B5-23B7-4A62-8CCF-675A0C60C2F4}" destId="{C908FF34-D9B9-4155-96DC-EDE9E6B5EA52}" srcOrd="1" destOrd="0" presId="urn:microsoft.com/office/officeart/2016/7/layout/RepeatingBendingProcessNew"/>
    <dgm:cxn modelId="{44192DBB-C948-4DE1-B742-15B04878A08D}" type="presOf" srcId="{890DFD34-8FFB-415A-8F50-9BEC01BEE8AB}" destId="{72E27F56-A124-4111-9750-73CD3C5957F9}" srcOrd="1" destOrd="0" presId="urn:microsoft.com/office/officeart/2016/7/layout/RepeatingBendingProcessNew"/>
    <dgm:cxn modelId="{DD2064CB-07A3-48EA-9E5F-895187E54331}" type="presOf" srcId="{06638C18-51CA-4E9C-9910-348B10F5AE9C}" destId="{140D8DC4-BE18-4155-92A6-CA0F7DBCD9C4}" srcOrd="0" destOrd="0" presId="urn:microsoft.com/office/officeart/2016/7/layout/RepeatingBendingProcessNew"/>
    <dgm:cxn modelId="{F632765A-939F-42DF-B313-916A08AC368C}" srcId="{13368491-4197-4A3F-A6D6-23EDB7D6410C}" destId="{5C14D50C-4EAE-4201-BAF4-0137A120539F}" srcOrd="10" destOrd="0" parTransId="{69C8629D-56EA-42C5-AF43-FAC5E526C78E}" sibTransId="{A0E466B0-A826-4B4B-A7FA-51EDCE409B50}"/>
    <dgm:cxn modelId="{470A9005-33BC-45A0-B532-58C0A89524D4}" type="presOf" srcId="{EE2FABE2-EF08-4516-ADE4-45F723A0A838}" destId="{79A1AA8E-4E31-4A79-BA28-89F5C0DE4F0A}" srcOrd="0" destOrd="0" presId="urn:microsoft.com/office/officeart/2016/7/layout/RepeatingBendingProcessNew"/>
    <dgm:cxn modelId="{CFEAD292-FCBE-421F-A61E-198072402718}" type="presOf" srcId="{9FC4CB7B-517D-43A9-9B53-DAC145EDA9FF}" destId="{B93183CB-BD68-44A2-8A57-B3361636CA69}" srcOrd="0" destOrd="0" presId="urn:microsoft.com/office/officeart/2016/7/layout/RepeatingBendingProcessNew"/>
    <dgm:cxn modelId="{9F4429E8-1E23-45CB-B718-B37FBC0DBF17}" type="presOf" srcId="{2D9382D8-04AF-4EF3-A623-038F67BFF34C}" destId="{76F485C0-C633-4612-91F7-BA3A88EB3367}" srcOrd="0" destOrd="0" presId="urn:microsoft.com/office/officeart/2016/7/layout/RepeatingBendingProcessNew"/>
    <dgm:cxn modelId="{651404CC-464E-4923-8781-6AEBC289140F}" type="presOf" srcId="{E237E03B-D981-4099-8424-AF032A222A3A}" destId="{4463D313-1A6F-4050-A97D-D73FE6EEC9F1}" srcOrd="0" destOrd="0" presId="urn:microsoft.com/office/officeart/2016/7/layout/RepeatingBendingProcessNew"/>
    <dgm:cxn modelId="{0ACF2ED5-F504-48D2-B6D1-8D37F84DA166}" type="presOf" srcId="{890DFD34-8FFB-415A-8F50-9BEC01BEE8AB}" destId="{6AFF7789-5518-45DC-AC64-7876828ECA7B}" srcOrd="0" destOrd="0" presId="urn:microsoft.com/office/officeart/2016/7/layout/RepeatingBendingProcessNew"/>
    <dgm:cxn modelId="{70C2248C-3FC8-4CC4-83A5-3C15B905720D}" srcId="{13368491-4197-4A3F-A6D6-23EDB7D6410C}" destId="{2D9382D8-04AF-4EF3-A623-038F67BFF34C}" srcOrd="5" destOrd="0" parTransId="{98CC2DDA-295C-4AC4-93BB-CFBB866B19B8}" sibTransId="{6D7AB34B-476F-4319-A6AD-E7392C8E539A}"/>
    <dgm:cxn modelId="{7FBF5E5B-FDBC-4867-AC37-DA093A49A980}" type="presOf" srcId="{AC21EF05-A78E-4184-8524-2D9721CDEA56}" destId="{906F7B93-B8ED-4FEA-AFA4-D8544592664F}" srcOrd="0" destOrd="0" presId="urn:microsoft.com/office/officeart/2016/7/layout/RepeatingBendingProcessNew"/>
    <dgm:cxn modelId="{1E2D9F7E-9792-4B73-80DD-52C62640CE45}" type="presOf" srcId="{D5FEEBF2-F593-4528-A894-D9EE200FC3C2}" destId="{C26E7C62-6983-4148-86CB-70DBB194CD27}" srcOrd="0" destOrd="0" presId="urn:microsoft.com/office/officeart/2016/7/layout/RepeatingBendingProcessNew"/>
    <dgm:cxn modelId="{31BA97D7-1BC3-4D0D-8EF7-19FF2DB144A9}" type="presOf" srcId="{7FC605B5-23B7-4A62-8CCF-675A0C60C2F4}" destId="{E29A250C-4232-44F5-9E77-5B956AA16B05}" srcOrd="0" destOrd="0" presId="urn:microsoft.com/office/officeart/2016/7/layout/RepeatingBendingProcessNew"/>
    <dgm:cxn modelId="{CA6B8037-900D-4EA0-8EE3-A0D363220099}" type="presOf" srcId="{DAB0C5D0-815C-42B1-9A31-4FA5D0CBB0CA}" destId="{62C69F8E-F703-486C-AA18-850B6FD9CEC6}" srcOrd="1" destOrd="0" presId="urn:microsoft.com/office/officeart/2016/7/layout/RepeatingBendingProcessNew"/>
    <dgm:cxn modelId="{AFCB5E91-CF7A-454F-A41B-2E5DB2CC0220}" type="presOf" srcId="{AE4E0CF0-5FE2-4538-B59D-48AE397B3E72}" destId="{DF69B68F-184C-447D-8567-BAD1C123BDD5}" srcOrd="0" destOrd="0" presId="urn:microsoft.com/office/officeart/2016/7/layout/RepeatingBendingProcessNew"/>
    <dgm:cxn modelId="{1B9DCE46-1D2D-4A15-907C-FA36CC7ADDAA}" srcId="{13368491-4197-4A3F-A6D6-23EDB7D6410C}" destId="{93AA8143-C00F-423B-B986-BC146AA7AE7F}" srcOrd="11" destOrd="0" parTransId="{932A19EA-7D4E-4090-9088-396E16424793}" sibTransId="{EEC1B342-321E-461F-BE9F-A57E2C84EA63}"/>
    <dgm:cxn modelId="{94134CD5-D992-4D10-8893-BFC5C2D4E096}" type="presOf" srcId="{CB6C0E1B-3C59-48CC-B024-49EE89F117BC}" destId="{53FDFAD2-A0F8-48C5-B243-A7C9A1A24850}" srcOrd="0" destOrd="0" presId="urn:microsoft.com/office/officeart/2016/7/layout/RepeatingBendingProcessNew"/>
    <dgm:cxn modelId="{E365F3E6-0CE8-4E0D-8C96-82D738498083}" srcId="{13368491-4197-4A3F-A6D6-23EDB7D6410C}" destId="{E237E03B-D981-4099-8424-AF032A222A3A}" srcOrd="9" destOrd="0" parTransId="{EBB9B03C-8E56-4FF0-964D-1CD0A300452E}" sibTransId="{A32381BC-8CD6-495C-B0C8-B77A55796523}"/>
    <dgm:cxn modelId="{6C2A2D9E-311E-4124-9298-EA9C920959CC}" type="presOf" srcId="{6FC7D6E5-6D3C-47C7-A712-6934A7D28880}" destId="{90EAF6DB-052F-4AB5-886D-76A1EC3AFAB2}" srcOrd="0" destOrd="0" presId="urn:microsoft.com/office/officeart/2016/7/layout/RepeatingBendingProcessNew"/>
    <dgm:cxn modelId="{705A10CC-C25D-4190-8E4A-A5983CA3F9FF}" type="presOf" srcId="{8924D254-6F46-4CE4-9D8D-A2552E5E01E9}" destId="{10CF8353-60F5-4D6E-9438-46E86AEF0EAF}" srcOrd="1" destOrd="0" presId="urn:microsoft.com/office/officeart/2016/7/layout/RepeatingBendingProcessNew"/>
    <dgm:cxn modelId="{22F27CB9-3A73-4165-81FA-FB0425B8E7D7}" type="presOf" srcId="{7E919B8F-3329-4BAF-93E2-15EB1EFA1644}" destId="{EC2CCB51-E222-4D47-AD45-BBA5F379A694}" srcOrd="0" destOrd="0" presId="urn:microsoft.com/office/officeart/2016/7/layout/RepeatingBendingProcessNew"/>
    <dgm:cxn modelId="{62839DE4-81B7-474F-8DC6-EF5AABF38827}" type="presParOf" srcId="{61E7C0B5-A0CA-4AA0-B800-C747212DE9E2}" destId="{906F7B93-B8ED-4FEA-AFA4-D8544592664F}" srcOrd="0" destOrd="0" presId="urn:microsoft.com/office/officeart/2016/7/layout/RepeatingBendingProcessNew"/>
    <dgm:cxn modelId="{B2F48736-A4B5-47C7-9E41-6489F4F05D9C}" type="presParOf" srcId="{61E7C0B5-A0CA-4AA0-B800-C747212DE9E2}" destId="{EA311C2C-2351-4890-9200-609542053920}" srcOrd="1" destOrd="0" presId="urn:microsoft.com/office/officeart/2016/7/layout/RepeatingBendingProcessNew"/>
    <dgm:cxn modelId="{F53C3BFD-D0FA-4757-AA98-5D71CA72C5CF}" type="presParOf" srcId="{EA311C2C-2351-4890-9200-609542053920}" destId="{62C69F8E-F703-486C-AA18-850B6FD9CEC6}" srcOrd="0" destOrd="0" presId="urn:microsoft.com/office/officeart/2016/7/layout/RepeatingBendingProcessNew"/>
    <dgm:cxn modelId="{428DC6D0-30A3-422B-818A-8E06D5B95677}" type="presParOf" srcId="{61E7C0B5-A0CA-4AA0-B800-C747212DE9E2}" destId="{DF69B68F-184C-447D-8567-BAD1C123BDD5}" srcOrd="2" destOrd="0" presId="urn:microsoft.com/office/officeart/2016/7/layout/RepeatingBendingProcessNew"/>
    <dgm:cxn modelId="{6F9718AB-90D9-43B3-BDBE-49AF615CD032}" type="presParOf" srcId="{61E7C0B5-A0CA-4AA0-B800-C747212DE9E2}" destId="{EC2CCB51-E222-4D47-AD45-BBA5F379A694}" srcOrd="3" destOrd="0" presId="urn:microsoft.com/office/officeart/2016/7/layout/RepeatingBendingProcessNew"/>
    <dgm:cxn modelId="{27C4A4CC-F320-4310-B6DB-237CAC914734}" type="presParOf" srcId="{EC2CCB51-E222-4D47-AD45-BBA5F379A694}" destId="{A2496942-76A0-4D3B-9B41-C828AA0167BF}" srcOrd="0" destOrd="0" presId="urn:microsoft.com/office/officeart/2016/7/layout/RepeatingBendingProcessNew"/>
    <dgm:cxn modelId="{5860272C-0844-4231-91DF-CDE0CA52B2C1}" type="presParOf" srcId="{61E7C0B5-A0CA-4AA0-B800-C747212DE9E2}" destId="{286C2BC0-F0C0-4F6C-A9EB-0C236D3339F9}" srcOrd="4" destOrd="0" presId="urn:microsoft.com/office/officeart/2016/7/layout/RepeatingBendingProcessNew"/>
    <dgm:cxn modelId="{41D6B84D-6FCC-4A19-832B-72C1665F70E7}" type="presParOf" srcId="{61E7C0B5-A0CA-4AA0-B800-C747212DE9E2}" destId="{79A1AA8E-4E31-4A79-BA28-89F5C0DE4F0A}" srcOrd="5" destOrd="0" presId="urn:microsoft.com/office/officeart/2016/7/layout/RepeatingBendingProcessNew"/>
    <dgm:cxn modelId="{D7CB6B3F-ED6A-4D36-B136-996962067B2C}" type="presParOf" srcId="{79A1AA8E-4E31-4A79-BA28-89F5C0DE4F0A}" destId="{B3FDA393-2ED6-422F-9F3D-F2974E40EBA2}" srcOrd="0" destOrd="0" presId="urn:microsoft.com/office/officeart/2016/7/layout/RepeatingBendingProcessNew"/>
    <dgm:cxn modelId="{C3AEDB94-424B-4DC0-9A12-E641C5568CE7}" type="presParOf" srcId="{61E7C0B5-A0CA-4AA0-B800-C747212DE9E2}" destId="{53FDFAD2-A0F8-48C5-B243-A7C9A1A24850}" srcOrd="6" destOrd="0" presId="urn:microsoft.com/office/officeart/2016/7/layout/RepeatingBendingProcessNew"/>
    <dgm:cxn modelId="{578F704B-EA9E-46F7-8007-7F5B26F04823}" type="presParOf" srcId="{61E7C0B5-A0CA-4AA0-B800-C747212DE9E2}" destId="{140D8DC4-BE18-4155-92A6-CA0F7DBCD9C4}" srcOrd="7" destOrd="0" presId="urn:microsoft.com/office/officeart/2016/7/layout/RepeatingBendingProcessNew"/>
    <dgm:cxn modelId="{5CE7E539-F7EB-49AA-A68B-6139DC73955E}" type="presParOf" srcId="{140D8DC4-BE18-4155-92A6-CA0F7DBCD9C4}" destId="{6EB2AF3F-FE4C-4BBB-86C3-D7839969AE84}" srcOrd="0" destOrd="0" presId="urn:microsoft.com/office/officeart/2016/7/layout/RepeatingBendingProcessNew"/>
    <dgm:cxn modelId="{0F8D0E85-D7BD-4A5B-83C0-8F331A6769F4}" type="presParOf" srcId="{61E7C0B5-A0CA-4AA0-B800-C747212DE9E2}" destId="{C26E7C62-6983-4148-86CB-70DBB194CD27}" srcOrd="8" destOrd="0" presId="urn:microsoft.com/office/officeart/2016/7/layout/RepeatingBendingProcessNew"/>
    <dgm:cxn modelId="{57FAF0B1-58A7-40DC-861F-EB7E46FF6AB9}" type="presParOf" srcId="{61E7C0B5-A0CA-4AA0-B800-C747212DE9E2}" destId="{E29A250C-4232-44F5-9E77-5B956AA16B05}" srcOrd="9" destOrd="0" presId="urn:microsoft.com/office/officeart/2016/7/layout/RepeatingBendingProcessNew"/>
    <dgm:cxn modelId="{278405F3-238D-4893-A8C7-E30CE903ACF4}" type="presParOf" srcId="{E29A250C-4232-44F5-9E77-5B956AA16B05}" destId="{C908FF34-D9B9-4155-96DC-EDE9E6B5EA52}" srcOrd="0" destOrd="0" presId="urn:microsoft.com/office/officeart/2016/7/layout/RepeatingBendingProcessNew"/>
    <dgm:cxn modelId="{A1B51164-04D0-4FA4-82D4-016B66023ACA}" type="presParOf" srcId="{61E7C0B5-A0CA-4AA0-B800-C747212DE9E2}" destId="{76F485C0-C633-4612-91F7-BA3A88EB3367}" srcOrd="10" destOrd="0" presId="urn:microsoft.com/office/officeart/2016/7/layout/RepeatingBendingProcessNew"/>
    <dgm:cxn modelId="{DDAF6550-1E87-4F15-B60E-4541B47E0C74}" type="presParOf" srcId="{61E7C0B5-A0CA-4AA0-B800-C747212DE9E2}" destId="{BAED7F84-BEE7-4140-BAD0-C3B2FED1FE8A}" srcOrd="11" destOrd="0" presId="urn:microsoft.com/office/officeart/2016/7/layout/RepeatingBendingProcessNew"/>
    <dgm:cxn modelId="{E7E22408-65EA-4D2F-A5D1-8CDCF276D744}" type="presParOf" srcId="{BAED7F84-BEE7-4140-BAD0-C3B2FED1FE8A}" destId="{94A527F4-24E9-4F32-B431-706476B5EA62}" srcOrd="0" destOrd="0" presId="urn:microsoft.com/office/officeart/2016/7/layout/RepeatingBendingProcessNew"/>
    <dgm:cxn modelId="{AB31B1CA-9C89-497E-99C0-A49A1575BF0A}" type="presParOf" srcId="{61E7C0B5-A0CA-4AA0-B800-C747212DE9E2}" destId="{C7594D92-0E43-4E3B-8CD9-9E148B4D0580}" srcOrd="12" destOrd="0" presId="urn:microsoft.com/office/officeart/2016/7/layout/RepeatingBendingProcessNew"/>
    <dgm:cxn modelId="{4B0D1FD4-069E-4211-B9D7-48C728772E94}" type="presParOf" srcId="{61E7C0B5-A0CA-4AA0-B800-C747212DE9E2}" destId="{6AFF7789-5518-45DC-AC64-7876828ECA7B}" srcOrd="13" destOrd="0" presId="urn:microsoft.com/office/officeart/2016/7/layout/RepeatingBendingProcessNew"/>
    <dgm:cxn modelId="{8F2337F2-14C4-4D35-9A8C-1D2E7E13313D}" type="presParOf" srcId="{6AFF7789-5518-45DC-AC64-7876828ECA7B}" destId="{72E27F56-A124-4111-9750-73CD3C5957F9}" srcOrd="0" destOrd="0" presId="urn:microsoft.com/office/officeart/2016/7/layout/RepeatingBendingProcessNew"/>
    <dgm:cxn modelId="{456051EC-AAB9-46D1-ACBC-73D8D018C1C9}" type="presParOf" srcId="{61E7C0B5-A0CA-4AA0-B800-C747212DE9E2}" destId="{90EAF6DB-052F-4AB5-886D-76A1EC3AFAB2}" srcOrd="14" destOrd="0" presId="urn:microsoft.com/office/officeart/2016/7/layout/RepeatingBendingProcessNew"/>
    <dgm:cxn modelId="{142725D7-AB1C-4EEF-B1AD-CD1DE1768305}" type="presParOf" srcId="{61E7C0B5-A0CA-4AA0-B800-C747212DE9E2}" destId="{7C39F2F6-EAAC-4479-ABB7-26CD19722556}" srcOrd="15" destOrd="0" presId="urn:microsoft.com/office/officeart/2016/7/layout/RepeatingBendingProcessNew"/>
    <dgm:cxn modelId="{F4B93F8C-D76B-4D8D-B630-0AB619092910}" type="presParOf" srcId="{7C39F2F6-EAAC-4479-ABB7-26CD19722556}" destId="{DFE4688B-136D-44A1-BC4A-47B1E3933C8A}" srcOrd="0" destOrd="0" presId="urn:microsoft.com/office/officeart/2016/7/layout/RepeatingBendingProcessNew"/>
    <dgm:cxn modelId="{CF51250F-8F78-4C8D-800D-4F9E5BEC73DF}" type="presParOf" srcId="{61E7C0B5-A0CA-4AA0-B800-C747212DE9E2}" destId="{B93183CB-BD68-44A2-8A57-B3361636CA69}" srcOrd="16" destOrd="0" presId="urn:microsoft.com/office/officeart/2016/7/layout/RepeatingBendingProcessNew"/>
    <dgm:cxn modelId="{DAD96BA7-C375-4E6F-BD64-BFF337C38521}" type="presParOf" srcId="{61E7C0B5-A0CA-4AA0-B800-C747212DE9E2}" destId="{E771EA8F-B4F2-4D0B-A6A8-B976D4E54F29}" srcOrd="17" destOrd="0" presId="urn:microsoft.com/office/officeart/2016/7/layout/RepeatingBendingProcessNew"/>
    <dgm:cxn modelId="{282566F5-F353-4C8E-87F9-A81ADE5051EB}" type="presParOf" srcId="{E771EA8F-B4F2-4D0B-A6A8-B976D4E54F29}" destId="{10CF8353-60F5-4D6E-9438-46E86AEF0EAF}" srcOrd="0" destOrd="0" presId="urn:microsoft.com/office/officeart/2016/7/layout/RepeatingBendingProcessNew"/>
    <dgm:cxn modelId="{68E2144B-7A5A-4A9D-AB22-382898A11159}" type="presParOf" srcId="{61E7C0B5-A0CA-4AA0-B800-C747212DE9E2}" destId="{4463D313-1A6F-4050-A97D-D73FE6EEC9F1}" srcOrd="18" destOrd="0" presId="urn:microsoft.com/office/officeart/2016/7/layout/RepeatingBendingProcessNew"/>
    <dgm:cxn modelId="{FDD8F324-A40B-4C93-B4D3-AAB4B05377C8}" type="presParOf" srcId="{61E7C0B5-A0CA-4AA0-B800-C747212DE9E2}" destId="{3D6E6ACA-FEB8-43B5-AFB8-5526E34ED607}" srcOrd="19" destOrd="0" presId="urn:microsoft.com/office/officeart/2016/7/layout/RepeatingBendingProcessNew"/>
    <dgm:cxn modelId="{2F94FE4A-ADE4-4343-BFDF-805DE05DEA6C}" type="presParOf" srcId="{3D6E6ACA-FEB8-43B5-AFB8-5526E34ED607}" destId="{93F8F724-BF04-41CC-9F73-D3A6664890CB}" srcOrd="0" destOrd="0" presId="urn:microsoft.com/office/officeart/2016/7/layout/RepeatingBendingProcessNew"/>
    <dgm:cxn modelId="{C19DA3A5-68EC-4A62-BA01-18B6D592C89F}" type="presParOf" srcId="{61E7C0B5-A0CA-4AA0-B800-C747212DE9E2}" destId="{2B118787-9683-4807-96C7-616B1C5BA6B6}" srcOrd="20" destOrd="0" presId="urn:microsoft.com/office/officeart/2016/7/layout/RepeatingBendingProcessNew"/>
    <dgm:cxn modelId="{0E4E49DE-D3AE-4FFA-9AD0-481EFE4DF915}" type="presParOf" srcId="{61E7C0B5-A0CA-4AA0-B800-C747212DE9E2}" destId="{6A18138C-BE71-4443-99DA-762CF504F329}" srcOrd="21" destOrd="0" presId="urn:microsoft.com/office/officeart/2016/7/layout/RepeatingBendingProcessNew"/>
    <dgm:cxn modelId="{F81126D3-618C-4160-8317-A852C2728A6D}" type="presParOf" srcId="{6A18138C-BE71-4443-99DA-762CF504F329}" destId="{7EEA297B-BA5E-4F96-A88E-52CCE15963D4}" srcOrd="0" destOrd="0" presId="urn:microsoft.com/office/officeart/2016/7/layout/RepeatingBendingProcessNew"/>
    <dgm:cxn modelId="{7D120003-2CE6-4563-894D-4839173543EA}" type="presParOf" srcId="{61E7C0B5-A0CA-4AA0-B800-C747212DE9E2}" destId="{2D0BA5B0-08EB-4637-97BA-F6A153DCEA7C}" srcOrd="22"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F2F5A0-F242-490B-8D71-07C5681522DA}" type="doc">
      <dgm:prSet loTypeId="urn:microsoft.com/office/officeart/2005/8/layout/vProcess5" loCatId="process" qsTypeId="urn:microsoft.com/office/officeart/2005/8/quickstyle/simple4" qsCatId="simple" csTypeId="urn:microsoft.com/office/officeart/2005/8/colors/colorful1" csCatId="colorful" phldr="1"/>
      <dgm:spPr/>
      <dgm:t>
        <a:bodyPr/>
        <a:lstStyle/>
        <a:p>
          <a:endParaRPr lang="en-US"/>
        </a:p>
      </dgm:t>
    </dgm:pt>
    <dgm:pt modelId="{7C94093D-6D07-44D4-ADE0-34DE73288918}">
      <dgm:prSet/>
      <dgm:spPr/>
      <dgm:t>
        <a:bodyPr/>
        <a:lstStyle/>
        <a:p>
          <a:r>
            <a:rPr lang="tr-TR" dirty="0"/>
            <a:t>5. SINIFLAR: 2 ŞUBE </a:t>
          </a:r>
          <a:r>
            <a:rPr lang="tr-TR" dirty="0" smtClean="0"/>
            <a:t>34 </a:t>
          </a:r>
          <a:r>
            <a:rPr lang="tr-TR" dirty="0"/>
            <a:t>ÖĞRENCİ</a:t>
          </a:r>
          <a:endParaRPr lang="en-US" dirty="0"/>
        </a:p>
      </dgm:t>
    </dgm:pt>
    <dgm:pt modelId="{2CF99E58-4424-41FD-B43D-E9B0599AA1A3}" type="parTrans" cxnId="{E40A140B-5CA9-4699-A45E-2FD25B4AC8F5}">
      <dgm:prSet/>
      <dgm:spPr/>
      <dgm:t>
        <a:bodyPr/>
        <a:lstStyle/>
        <a:p>
          <a:endParaRPr lang="en-US"/>
        </a:p>
      </dgm:t>
    </dgm:pt>
    <dgm:pt modelId="{A3AD011D-613B-48E1-85C2-354CC670D357}" type="sibTrans" cxnId="{E40A140B-5CA9-4699-A45E-2FD25B4AC8F5}">
      <dgm:prSet/>
      <dgm:spPr/>
      <dgm:t>
        <a:bodyPr/>
        <a:lstStyle/>
        <a:p>
          <a:endParaRPr lang="en-US"/>
        </a:p>
      </dgm:t>
    </dgm:pt>
    <dgm:pt modelId="{7A2E8DE0-3018-4B2D-9E5A-A860CC3669E2}">
      <dgm:prSet/>
      <dgm:spPr/>
      <dgm:t>
        <a:bodyPr/>
        <a:lstStyle/>
        <a:p>
          <a:r>
            <a:rPr lang="tr-TR" dirty="0"/>
            <a:t>6. SINIFLAR: </a:t>
          </a:r>
          <a:r>
            <a:rPr lang="tr-TR" dirty="0" smtClean="0"/>
            <a:t>2 </a:t>
          </a:r>
          <a:r>
            <a:rPr lang="tr-TR" dirty="0"/>
            <a:t>ŞUBE </a:t>
          </a:r>
          <a:r>
            <a:rPr lang="tr-TR" dirty="0" smtClean="0"/>
            <a:t>41 </a:t>
          </a:r>
          <a:r>
            <a:rPr lang="tr-TR" dirty="0"/>
            <a:t>ÖĞRENCİ</a:t>
          </a:r>
          <a:endParaRPr lang="en-US" dirty="0"/>
        </a:p>
      </dgm:t>
    </dgm:pt>
    <dgm:pt modelId="{07F56179-6F4D-4C9A-B550-391D3C9B4B38}" type="parTrans" cxnId="{E0780DCF-EE74-4A42-9290-0FDE1CBAE697}">
      <dgm:prSet/>
      <dgm:spPr/>
      <dgm:t>
        <a:bodyPr/>
        <a:lstStyle/>
        <a:p>
          <a:endParaRPr lang="en-US"/>
        </a:p>
      </dgm:t>
    </dgm:pt>
    <dgm:pt modelId="{7E872488-0C4F-4162-9CAF-735B1AEC231F}" type="sibTrans" cxnId="{E0780DCF-EE74-4A42-9290-0FDE1CBAE697}">
      <dgm:prSet/>
      <dgm:spPr/>
      <dgm:t>
        <a:bodyPr/>
        <a:lstStyle/>
        <a:p>
          <a:endParaRPr lang="en-US"/>
        </a:p>
      </dgm:t>
    </dgm:pt>
    <dgm:pt modelId="{2E7A2081-2A1C-4C9E-AE34-AF4DE8A379D5}">
      <dgm:prSet/>
      <dgm:spPr/>
      <dgm:t>
        <a:bodyPr/>
        <a:lstStyle/>
        <a:p>
          <a:r>
            <a:rPr lang="tr-TR" dirty="0"/>
            <a:t>7.SINIFLAR: </a:t>
          </a:r>
          <a:r>
            <a:rPr lang="tr-TR" dirty="0" smtClean="0"/>
            <a:t>2 </a:t>
          </a:r>
          <a:r>
            <a:rPr lang="tr-TR" dirty="0"/>
            <a:t>ŞUBE </a:t>
          </a:r>
          <a:r>
            <a:rPr lang="tr-TR" dirty="0" smtClean="0"/>
            <a:t>35 </a:t>
          </a:r>
          <a:r>
            <a:rPr lang="tr-TR" dirty="0"/>
            <a:t>ÖĞRENCİ</a:t>
          </a:r>
          <a:endParaRPr lang="en-US" dirty="0"/>
        </a:p>
      </dgm:t>
    </dgm:pt>
    <dgm:pt modelId="{778606CD-5D95-4400-B258-FE27293D763A}" type="parTrans" cxnId="{7D5A0B7C-4BE8-4ED2-8E2C-AF6CC41DF8E1}">
      <dgm:prSet/>
      <dgm:spPr/>
      <dgm:t>
        <a:bodyPr/>
        <a:lstStyle/>
        <a:p>
          <a:endParaRPr lang="en-US"/>
        </a:p>
      </dgm:t>
    </dgm:pt>
    <dgm:pt modelId="{93AABE99-0387-459D-A14B-BB9B26407380}" type="sibTrans" cxnId="{7D5A0B7C-4BE8-4ED2-8E2C-AF6CC41DF8E1}">
      <dgm:prSet/>
      <dgm:spPr/>
      <dgm:t>
        <a:bodyPr/>
        <a:lstStyle/>
        <a:p>
          <a:endParaRPr lang="en-US"/>
        </a:p>
      </dgm:t>
    </dgm:pt>
    <dgm:pt modelId="{A1455A8D-A186-4D77-8CCF-9F157811AA71}">
      <dgm:prSet/>
      <dgm:spPr/>
      <dgm:t>
        <a:bodyPr/>
        <a:lstStyle/>
        <a:p>
          <a:r>
            <a:rPr lang="tr-TR" dirty="0"/>
            <a:t>8.SINIFLAR: </a:t>
          </a:r>
          <a:r>
            <a:rPr lang="tr-TR" dirty="0" smtClean="0"/>
            <a:t>3 </a:t>
          </a:r>
          <a:r>
            <a:rPr lang="tr-TR" dirty="0"/>
            <a:t>ŞUBE </a:t>
          </a:r>
          <a:r>
            <a:rPr lang="tr-TR" dirty="0" smtClean="0"/>
            <a:t>47 </a:t>
          </a:r>
          <a:r>
            <a:rPr lang="tr-TR" dirty="0"/>
            <a:t>ÖĞRENCİ</a:t>
          </a:r>
          <a:endParaRPr lang="en-US" dirty="0"/>
        </a:p>
      </dgm:t>
    </dgm:pt>
    <dgm:pt modelId="{8B6C3DC7-21BB-4244-9E90-2E5D72193454}" type="parTrans" cxnId="{F6D555FF-8777-418C-84BD-A8229E6AC10F}">
      <dgm:prSet/>
      <dgm:spPr/>
      <dgm:t>
        <a:bodyPr/>
        <a:lstStyle/>
        <a:p>
          <a:endParaRPr lang="en-US"/>
        </a:p>
      </dgm:t>
    </dgm:pt>
    <dgm:pt modelId="{86DFC731-B5FD-42EA-93EB-BBB7B9691154}" type="sibTrans" cxnId="{F6D555FF-8777-418C-84BD-A8229E6AC10F}">
      <dgm:prSet/>
      <dgm:spPr/>
      <dgm:t>
        <a:bodyPr/>
        <a:lstStyle/>
        <a:p>
          <a:endParaRPr lang="en-US"/>
        </a:p>
      </dgm:t>
    </dgm:pt>
    <dgm:pt modelId="{4C801772-148F-420A-9BF7-0523EACDC9CB}" type="pres">
      <dgm:prSet presAssocID="{4BF2F5A0-F242-490B-8D71-07C5681522DA}" presName="outerComposite" presStyleCnt="0">
        <dgm:presLayoutVars>
          <dgm:chMax val="5"/>
          <dgm:dir/>
          <dgm:resizeHandles val="exact"/>
        </dgm:presLayoutVars>
      </dgm:prSet>
      <dgm:spPr/>
      <dgm:t>
        <a:bodyPr/>
        <a:lstStyle/>
        <a:p>
          <a:endParaRPr lang="tr-TR"/>
        </a:p>
      </dgm:t>
    </dgm:pt>
    <dgm:pt modelId="{A778AF12-A4FD-44F3-9A7B-3E07E84152E3}" type="pres">
      <dgm:prSet presAssocID="{4BF2F5A0-F242-490B-8D71-07C5681522DA}" presName="dummyMaxCanvas" presStyleCnt="0">
        <dgm:presLayoutVars/>
      </dgm:prSet>
      <dgm:spPr/>
    </dgm:pt>
    <dgm:pt modelId="{0A1EADB1-67D6-496F-A50D-D1CE71EC7302}" type="pres">
      <dgm:prSet presAssocID="{4BF2F5A0-F242-490B-8D71-07C5681522DA}" presName="FourNodes_1" presStyleLbl="node1" presStyleIdx="0" presStyleCnt="4">
        <dgm:presLayoutVars>
          <dgm:bulletEnabled val="1"/>
        </dgm:presLayoutVars>
      </dgm:prSet>
      <dgm:spPr/>
      <dgm:t>
        <a:bodyPr/>
        <a:lstStyle/>
        <a:p>
          <a:endParaRPr lang="tr-TR"/>
        </a:p>
      </dgm:t>
    </dgm:pt>
    <dgm:pt modelId="{3C7802EE-343E-4B92-BB66-433D00D792ED}" type="pres">
      <dgm:prSet presAssocID="{4BF2F5A0-F242-490B-8D71-07C5681522DA}" presName="FourNodes_2" presStyleLbl="node1" presStyleIdx="1" presStyleCnt="4">
        <dgm:presLayoutVars>
          <dgm:bulletEnabled val="1"/>
        </dgm:presLayoutVars>
      </dgm:prSet>
      <dgm:spPr/>
      <dgm:t>
        <a:bodyPr/>
        <a:lstStyle/>
        <a:p>
          <a:endParaRPr lang="tr-TR"/>
        </a:p>
      </dgm:t>
    </dgm:pt>
    <dgm:pt modelId="{8F84583B-CEE0-4694-84E3-03437965F8B3}" type="pres">
      <dgm:prSet presAssocID="{4BF2F5A0-F242-490B-8D71-07C5681522DA}" presName="FourNodes_3" presStyleLbl="node1" presStyleIdx="2" presStyleCnt="4">
        <dgm:presLayoutVars>
          <dgm:bulletEnabled val="1"/>
        </dgm:presLayoutVars>
      </dgm:prSet>
      <dgm:spPr/>
      <dgm:t>
        <a:bodyPr/>
        <a:lstStyle/>
        <a:p>
          <a:endParaRPr lang="tr-TR"/>
        </a:p>
      </dgm:t>
    </dgm:pt>
    <dgm:pt modelId="{361B2DC4-5216-4CA6-9EE5-749CE7A7CA14}" type="pres">
      <dgm:prSet presAssocID="{4BF2F5A0-F242-490B-8D71-07C5681522DA}" presName="FourNodes_4" presStyleLbl="node1" presStyleIdx="3" presStyleCnt="4">
        <dgm:presLayoutVars>
          <dgm:bulletEnabled val="1"/>
        </dgm:presLayoutVars>
      </dgm:prSet>
      <dgm:spPr/>
      <dgm:t>
        <a:bodyPr/>
        <a:lstStyle/>
        <a:p>
          <a:endParaRPr lang="tr-TR"/>
        </a:p>
      </dgm:t>
    </dgm:pt>
    <dgm:pt modelId="{7C0867EF-A81D-421D-9462-E6FF9051DFAF}" type="pres">
      <dgm:prSet presAssocID="{4BF2F5A0-F242-490B-8D71-07C5681522DA}" presName="FourConn_1-2" presStyleLbl="fgAccFollowNode1" presStyleIdx="0" presStyleCnt="3">
        <dgm:presLayoutVars>
          <dgm:bulletEnabled val="1"/>
        </dgm:presLayoutVars>
      </dgm:prSet>
      <dgm:spPr/>
      <dgm:t>
        <a:bodyPr/>
        <a:lstStyle/>
        <a:p>
          <a:endParaRPr lang="tr-TR"/>
        </a:p>
      </dgm:t>
    </dgm:pt>
    <dgm:pt modelId="{266F9B74-1D8D-4884-A7D6-82AAC4948F95}" type="pres">
      <dgm:prSet presAssocID="{4BF2F5A0-F242-490B-8D71-07C5681522DA}" presName="FourConn_2-3" presStyleLbl="fgAccFollowNode1" presStyleIdx="1" presStyleCnt="3">
        <dgm:presLayoutVars>
          <dgm:bulletEnabled val="1"/>
        </dgm:presLayoutVars>
      </dgm:prSet>
      <dgm:spPr/>
      <dgm:t>
        <a:bodyPr/>
        <a:lstStyle/>
        <a:p>
          <a:endParaRPr lang="tr-TR"/>
        </a:p>
      </dgm:t>
    </dgm:pt>
    <dgm:pt modelId="{3D1EAF7B-0B7D-4A4D-89A8-4C2278052C39}" type="pres">
      <dgm:prSet presAssocID="{4BF2F5A0-F242-490B-8D71-07C5681522DA}" presName="FourConn_3-4" presStyleLbl="fgAccFollowNode1" presStyleIdx="2" presStyleCnt="3">
        <dgm:presLayoutVars>
          <dgm:bulletEnabled val="1"/>
        </dgm:presLayoutVars>
      </dgm:prSet>
      <dgm:spPr/>
      <dgm:t>
        <a:bodyPr/>
        <a:lstStyle/>
        <a:p>
          <a:endParaRPr lang="tr-TR"/>
        </a:p>
      </dgm:t>
    </dgm:pt>
    <dgm:pt modelId="{D4DD9E0A-BE71-4C6D-833B-D08901CBC2C3}" type="pres">
      <dgm:prSet presAssocID="{4BF2F5A0-F242-490B-8D71-07C5681522DA}" presName="FourNodes_1_text" presStyleLbl="node1" presStyleIdx="3" presStyleCnt="4">
        <dgm:presLayoutVars>
          <dgm:bulletEnabled val="1"/>
        </dgm:presLayoutVars>
      </dgm:prSet>
      <dgm:spPr/>
      <dgm:t>
        <a:bodyPr/>
        <a:lstStyle/>
        <a:p>
          <a:endParaRPr lang="tr-TR"/>
        </a:p>
      </dgm:t>
    </dgm:pt>
    <dgm:pt modelId="{5CEC50F4-D34D-405C-A72E-FE552408FFDB}" type="pres">
      <dgm:prSet presAssocID="{4BF2F5A0-F242-490B-8D71-07C5681522DA}" presName="FourNodes_2_text" presStyleLbl="node1" presStyleIdx="3" presStyleCnt="4">
        <dgm:presLayoutVars>
          <dgm:bulletEnabled val="1"/>
        </dgm:presLayoutVars>
      </dgm:prSet>
      <dgm:spPr/>
      <dgm:t>
        <a:bodyPr/>
        <a:lstStyle/>
        <a:p>
          <a:endParaRPr lang="tr-TR"/>
        </a:p>
      </dgm:t>
    </dgm:pt>
    <dgm:pt modelId="{0774D34C-368B-4EE1-A438-46BC8FE2983F}" type="pres">
      <dgm:prSet presAssocID="{4BF2F5A0-F242-490B-8D71-07C5681522DA}" presName="FourNodes_3_text" presStyleLbl="node1" presStyleIdx="3" presStyleCnt="4">
        <dgm:presLayoutVars>
          <dgm:bulletEnabled val="1"/>
        </dgm:presLayoutVars>
      </dgm:prSet>
      <dgm:spPr/>
      <dgm:t>
        <a:bodyPr/>
        <a:lstStyle/>
        <a:p>
          <a:endParaRPr lang="tr-TR"/>
        </a:p>
      </dgm:t>
    </dgm:pt>
    <dgm:pt modelId="{AD72EA04-EA31-44C4-8154-0C78529A8DAE}" type="pres">
      <dgm:prSet presAssocID="{4BF2F5A0-F242-490B-8D71-07C5681522DA}" presName="FourNodes_4_text" presStyleLbl="node1" presStyleIdx="3" presStyleCnt="4">
        <dgm:presLayoutVars>
          <dgm:bulletEnabled val="1"/>
        </dgm:presLayoutVars>
      </dgm:prSet>
      <dgm:spPr/>
      <dgm:t>
        <a:bodyPr/>
        <a:lstStyle/>
        <a:p>
          <a:endParaRPr lang="tr-TR"/>
        </a:p>
      </dgm:t>
    </dgm:pt>
  </dgm:ptLst>
  <dgm:cxnLst>
    <dgm:cxn modelId="{F6D555FF-8777-418C-84BD-A8229E6AC10F}" srcId="{4BF2F5A0-F242-490B-8D71-07C5681522DA}" destId="{A1455A8D-A186-4D77-8CCF-9F157811AA71}" srcOrd="3" destOrd="0" parTransId="{8B6C3DC7-21BB-4244-9E90-2E5D72193454}" sibTransId="{86DFC731-B5FD-42EA-93EB-BBB7B9691154}"/>
    <dgm:cxn modelId="{AB02903C-46B1-4D85-BB7E-359686DAD997}" type="presOf" srcId="{4BF2F5A0-F242-490B-8D71-07C5681522DA}" destId="{4C801772-148F-420A-9BF7-0523EACDC9CB}" srcOrd="0" destOrd="0" presId="urn:microsoft.com/office/officeart/2005/8/layout/vProcess5"/>
    <dgm:cxn modelId="{53F744FA-58CC-47CB-89F5-95BAF8E28DD7}" type="presOf" srcId="{7A2E8DE0-3018-4B2D-9E5A-A860CC3669E2}" destId="{3C7802EE-343E-4B92-BB66-433D00D792ED}" srcOrd="0" destOrd="0" presId="urn:microsoft.com/office/officeart/2005/8/layout/vProcess5"/>
    <dgm:cxn modelId="{25A2FDD0-FA98-4266-B7CC-5B3171C9CC98}" type="presOf" srcId="{7C94093D-6D07-44D4-ADE0-34DE73288918}" destId="{0A1EADB1-67D6-496F-A50D-D1CE71EC7302}" srcOrd="0" destOrd="0" presId="urn:microsoft.com/office/officeart/2005/8/layout/vProcess5"/>
    <dgm:cxn modelId="{45741D9F-CD07-4180-AB03-17042B72A7E1}" type="presOf" srcId="{7E872488-0C4F-4162-9CAF-735B1AEC231F}" destId="{266F9B74-1D8D-4884-A7D6-82AAC4948F95}" srcOrd="0" destOrd="0" presId="urn:microsoft.com/office/officeart/2005/8/layout/vProcess5"/>
    <dgm:cxn modelId="{8FBB8CDA-7805-4CE4-A967-968C19034777}" type="presOf" srcId="{2E7A2081-2A1C-4C9E-AE34-AF4DE8A379D5}" destId="{0774D34C-368B-4EE1-A438-46BC8FE2983F}" srcOrd="1" destOrd="0" presId="urn:microsoft.com/office/officeart/2005/8/layout/vProcess5"/>
    <dgm:cxn modelId="{A6AA1490-2D22-4E87-B6CC-2D2A0E654061}" type="presOf" srcId="{A1455A8D-A186-4D77-8CCF-9F157811AA71}" destId="{AD72EA04-EA31-44C4-8154-0C78529A8DAE}" srcOrd="1" destOrd="0" presId="urn:microsoft.com/office/officeart/2005/8/layout/vProcess5"/>
    <dgm:cxn modelId="{8A91FBE2-CD4F-4320-A591-0E07DE268440}" type="presOf" srcId="{2E7A2081-2A1C-4C9E-AE34-AF4DE8A379D5}" destId="{8F84583B-CEE0-4694-84E3-03437965F8B3}" srcOrd="0" destOrd="0" presId="urn:microsoft.com/office/officeart/2005/8/layout/vProcess5"/>
    <dgm:cxn modelId="{D0AE509F-5C72-4E43-BC70-2589C7F65983}" type="presOf" srcId="{A1455A8D-A186-4D77-8CCF-9F157811AA71}" destId="{361B2DC4-5216-4CA6-9EE5-749CE7A7CA14}" srcOrd="0" destOrd="0" presId="urn:microsoft.com/office/officeart/2005/8/layout/vProcess5"/>
    <dgm:cxn modelId="{7D5A0B7C-4BE8-4ED2-8E2C-AF6CC41DF8E1}" srcId="{4BF2F5A0-F242-490B-8D71-07C5681522DA}" destId="{2E7A2081-2A1C-4C9E-AE34-AF4DE8A379D5}" srcOrd="2" destOrd="0" parTransId="{778606CD-5D95-4400-B258-FE27293D763A}" sibTransId="{93AABE99-0387-459D-A14B-BB9B26407380}"/>
    <dgm:cxn modelId="{4F555A6A-44FC-434D-960E-5119F20DF443}" type="presOf" srcId="{93AABE99-0387-459D-A14B-BB9B26407380}" destId="{3D1EAF7B-0B7D-4A4D-89A8-4C2278052C39}" srcOrd="0" destOrd="0" presId="urn:microsoft.com/office/officeart/2005/8/layout/vProcess5"/>
    <dgm:cxn modelId="{E0780DCF-EE74-4A42-9290-0FDE1CBAE697}" srcId="{4BF2F5A0-F242-490B-8D71-07C5681522DA}" destId="{7A2E8DE0-3018-4B2D-9E5A-A860CC3669E2}" srcOrd="1" destOrd="0" parTransId="{07F56179-6F4D-4C9A-B550-391D3C9B4B38}" sibTransId="{7E872488-0C4F-4162-9CAF-735B1AEC231F}"/>
    <dgm:cxn modelId="{C0B868E1-C02E-4151-A97A-E1C37B206DCD}" type="presOf" srcId="{A3AD011D-613B-48E1-85C2-354CC670D357}" destId="{7C0867EF-A81D-421D-9462-E6FF9051DFAF}" srcOrd="0" destOrd="0" presId="urn:microsoft.com/office/officeart/2005/8/layout/vProcess5"/>
    <dgm:cxn modelId="{E40A140B-5CA9-4699-A45E-2FD25B4AC8F5}" srcId="{4BF2F5A0-F242-490B-8D71-07C5681522DA}" destId="{7C94093D-6D07-44D4-ADE0-34DE73288918}" srcOrd="0" destOrd="0" parTransId="{2CF99E58-4424-41FD-B43D-E9B0599AA1A3}" sibTransId="{A3AD011D-613B-48E1-85C2-354CC670D357}"/>
    <dgm:cxn modelId="{DE8BFB7D-6726-4AAA-8A77-7DC862DB9A9C}" type="presOf" srcId="{7A2E8DE0-3018-4B2D-9E5A-A860CC3669E2}" destId="{5CEC50F4-D34D-405C-A72E-FE552408FFDB}" srcOrd="1" destOrd="0" presId="urn:microsoft.com/office/officeart/2005/8/layout/vProcess5"/>
    <dgm:cxn modelId="{DA681E8A-FF25-4D14-AF45-4FD863C587BD}" type="presOf" srcId="{7C94093D-6D07-44D4-ADE0-34DE73288918}" destId="{D4DD9E0A-BE71-4C6D-833B-D08901CBC2C3}" srcOrd="1" destOrd="0" presId="urn:microsoft.com/office/officeart/2005/8/layout/vProcess5"/>
    <dgm:cxn modelId="{97648BCE-D2D3-4DA8-8E05-CA17D49564EF}" type="presParOf" srcId="{4C801772-148F-420A-9BF7-0523EACDC9CB}" destId="{A778AF12-A4FD-44F3-9A7B-3E07E84152E3}" srcOrd="0" destOrd="0" presId="urn:microsoft.com/office/officeart/2005/8/layout/vProcess5"/>
    <dgm:cxn modelId="{BBF8F9C4-80AF-4905-9DBD-9A25EB63A433}" type="presParOf" srcId="{4C801772-148F-420A-9BF7-0523EACDC9CB}" destId="{0A1EADB1-67D6-496F-A50D-D1CE71EC7302}" srcOrd="1" destOrd="0" presId="urn:microsoft.com/office/officeart/2005/8/layout/vProcess5"/>
    <dgm:cxn modelId="{75A49F6E-AA26-4FF8-89FB-009DEDDDE64B}" type="presParOf" srcId="{4C801772-148F-420A-9BF7-0523EACDC9CB}" destId="{3C7802EE-343E-4B92-BB66-433D00D792ED}" srcOrd="2" destOrd="0" presId="urn:microsoft.com/office/officeart/2005/8/layout/vProcess5"/>
    <dgm:cxn modelId="{EE96DEEF-D2ED-4A91-A990-0668E094D6FC}" type="presParOf" srcId="{4C801772-148F-420A-9BF7-0523EACDC9CB}" destId="{8F84583B-CEE0-4694-84E3-03437965F8B3}" srcOrd="3" destOrd="0" presId="urn:microsoft.com/office/officeart/2005/8/layout/vProcess5"/>
    <dgm:cxn modelId="{CDDBA76C-D4D3-4C44-9573-B6E1068E925F}" type="presParOf" srcId="{4C801772-148F-420A-9BF7-0523EACDC9CB}" destId="{361B2DC4-5216-4CA6-9EE5-749CE7A7CA14}" srcOrd="4" destOrd="0" presId="urn:microsoft.com/office/officeart/2005/8/layout/vProcess5"/>
    <dgm:cxn modelId="{D9198C54-ADFE-4729-B59A-90159DDFDEBA}" type="presParOf" srcId="{4C801772-148F-420A-9BF7-0523EACDC9CB}" destId="{7C0867EF-A81D-421D-9462-E6FF9051DFAF}" srcOrd="5" destOrd="0" presId="urn:microsoft.com/office/officeart/2005/8/layout/vProcess5"/>
    <dgm:cxn modelId="{677EF3B9-4EBC-4F0C-8E8B-34CE931916A5}" type="presParOf" srcId="{4C801772-148F-420A-9BF7-0523EACDC9CB}" destId="{266F9B74-1D8D-4884-A7D6-82AAC4948F95}" srcOrd="6" destOrd="0" presId="urn:microsoft.com/office/officeart/2005/8/layout/vProcess5"/>
    <dgm:cxn modelId="{3B7483FF-FC29-4D1F-BBFD-11D84BB29588}" type="presParOf" srcId="{4C801772-148F-420A-9BF7-0523EACDC9CB}" destId="{3D1EAF7B-0B7D-4A4D-89A8-4C2278052C39}" srcOrd="7" destOrd="0" presId="urn:microsoft.com/office/officeart/2005/8/layout/vProcess5"/>
    <dgm:cxn modelId="{5DFB343C-A12E-4BED-8A3D-5BE2D74AC7E3}" type="presParOf" srcId="{4C801772-148F-420A-9BF7-0523EACDC9CB}" destId="{D4DD9E0A-BE71-4C6D-833B-D08901CBC2C3}" srcOrd="8" destOrd="0" presId="urn:microsoft.com/office/officeart/2005/8/layout/vProcess5"/>
    <dgm:cxn modelId="{53C48C62-46A6-44D3-95AD-1FE40BBAB519}" type="presParOf" srcId="{4C801772-148F-420A-9BF7-0523EACDC9CB}" destId="{5CEC50F4-D34D-405C-A72E-FE552408FFDB}" srcOrd="9" destOrd="0" presId="urn:microsoft.com/office/officeart/2005/8/layout/vProcess5"/>
    <dgm:cxn modelId="{85C51223-2483-428C-8720-BCA4F83282D4}" type="presParOf" srcId="{4C801772-148F-420A-9BF7-0523EACDC9CB}" destId="{0774D34C-368B-4EE1-A438-46BC8FE2983F}" srcOrd="10" destOrd="0" presId="urn:microsoft.com/office/officeart/2005/8/layout/vProcess5"/>
    <dgm:cxn modelId="{845BDAF9-A078-495B-B68F-0DB23734EA06}" type="presParOf" srcId="{4C801772-148F-420A-9BF7-0523EACDC9CB}" destId="{AD72EA04-EA31-44C4-8154-0C78529A8DAE}"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E845C8-2542-44AF-B574-5F7A2588A68A}" type="doc">
      <dgm:prSet loTypeId="urn:microsoft.com/office/officeart/2005/8/layout/hierarchy1" loCatId="hierarchy" qsTypeId="urn:microsoft.com/office/officeart/2005/8/quickstyle/simple4" qsCatId="simple" csTypeId="urn:microsoft.com/office/officeart/2005/8/colors/colorful2" csCatId="colorful" phldr="1"/>
      <dgm:spPr/>
      <dgm:t>
        <a:bodyPr/>
        <a:lstStyle/>
        <a:p>
          <a:endParaRPr lang="en-US"/>
        </a:p>
      </dgm:t>
    </dgm:pt>
    <dgm:pt modelId="{E3C14A26-31F1-498B-B4EB-3E224E723C0E}">
      <dgm:prSet/>
      <dgm:spPr/>
      <dgm:t>
        <a:bodyPr/>
        <a:lstStyle/>
        <a:p>
          <a:r>
            <a:rPr lang="tr-TR" dirty="0"/>
            <a:t>9. SINFLAR: </a:t>
          </a:r>
          <a:r>
            <a:rPr lang="tr-TR" dirty="0" smtClean="0"/>
            <a:t/>
          </a:r>
          <a:br>
            <a:rPr lang="tr-TR" dirty="0" smtClean="0"/>
          </a:br>
          <a:r>
            <a:rPr lang="tr-TR" dirty="0" smtClean="0"/>
            <a:t>2 </a:t>
          </a:r>
          <a:r>
            <a:rPr lang="tr-TR" dirty="0"/>
            <a:t>ŞUBE </a:t>
          </a:r>
          <a:r>
            <a:rPr lang="tr-TR" dirty="0" smtClean="0"/>
            <a:t/>
          </a:r>
          <a:br>
            <a:rPr lang="tr-TR" dirty="0" smtClean="0"/>
          </a:br>
          <a:r>
            <a:rPr lang="tr-TR" dirty="0" smtClean="0"/>
            <a:t>31 </a:t>
          </a:r>
          <a:r>
            <a:rPr lang="tr-TR" dirty="0"/>
            <a:t>ÖĞRENCİ</a:t>
          </a:r>
          <a:endParaRPr lang="en-US" dirty="0"/>
        </a:p>
      </dgm:t>
    </dgm:pt>
    <dgm:pt modelId="{7DE5C533-BEF2-4C2C-A0CC-7A76A8E80F3C}" type="parTrans" cxnId="{AF351A43-A104-4079-90B6-3E3B6F83CF3F}">
      <dgm:prSet/>
      <dgm:spPr/>
      <dgm:t>
        <a:bodyPr/>
        <a:lstStyle/>
        <a:p>
          <a:endParaRPr lang="en-US"/>
        </a:p>
      </dgm:t>
    </dgm:pt>
    <dgm:pt modelId="{929C83EB-B46F-410B-A1C1-0E9865436E34}" type="sibTrans" cxnId="{AF351A43-A104-4079-90B6-3E3B6F83CF3F}">
      <dgm:prSet/>
      <dgm:spPr/>
      <dgm:t>
        <a:bodyPr/>
        <a:lstStyle/>
        <a:p>
          <a:endParaRPr lang="en-US"/>
        </a:p>
      </dgm:t>
    </dgm:pt>
    <dgm:pt modelId="{1B9E88A2-23A8-4E26-94E5-7F1196DF144D}">
      <dgm:prSet/>
      <dgm:spPr/>
      <dgm:t>
        <a:bodyPr/>
        <a:lstStyle/>
        <a:p>
          <a:r>
            <a:rPr lang="tr-TR" dirty="0"/>
            <a:t>10.SINIFLAR: </a:t>
          </a:r>
          <a:r>
            <a:rPr lang="tr-TR" dirty="0" smtClean="0"/>
            <a:t>2 </a:t>
          </a:r>
          <a:r>
            <a:rPr lang="tr-TR" dirty="0"/>
            <a:t>ŞUBE </a:t>
          </a:r>
          <a:r>
            <a:rPr lang="tr-TR" dirty="0" smtClean="0"/>
            <a:t/>
          </a:r>
          <a:br>
            <a:rPr lang="tr-TR" dirty="0" smtClean="0"/>
          </a:br>
          <a:r>
            <a:rPr lang="tr-TR" dirty="0" smtClean="0"/>
            <a:t>29 </a:t>
          </a:r>
          <a:r>
            <a:rPr lang="tr-TR" dirty="0"/>
            <a:t>ÖĞRENCİ</a:t>
          </a:r>
          <a:endParaRPr lang="en-US" dirty="0"/>
        </a:p>
      </dgm:t>
    </dgm:pt>
    <dgm:pt modelId="{BB122FB5-A6C2-4236-90A7-4DEE6687CCBA}" type="parTrans" cxnId="{C3D70409-3E57-4884-A1F9-E629BC096865}">
      <dgm:prSet/>
      <dgm:spPr/>
      <dgm:t>
        <a:bodyPr/>
        <a:lstStyle/>
        <a:p>
          <a:endParaRPr lang="en-US"/>
        </a:p>
      </dgm:t>
    </dgm:pt>
    <dgm:pt modelId="{392FB2FC-7431-4CAF-A325-17DD43F8B640}" type="sibTrans" cxnId="{C3D70409-3E57-4884-A1F9-E629BC096865}">
      <dgm:prSet/>
      <dgm:spPr/>
      <dgm:t>
        <a:bodyPr/>
        <a:lstStyle/>
        <a:p>
          <a:endParaRPr lang="en-US"/>
        </a:p>
      </dgm:t>
    </dgm:pt>
    <dgm:pt modelId="{FF4E3E76-CC61-4F5A-81CC-A68D2A965F96}">
      <dgm:prSet/>
      <dgm:spPr/>
      <dgm:t>
        <a:bodyPr/>
        <a:lstStyle/>
        <a:p>
          <a:r>
            <a:rPr lang="tr-TR" dirty="0"/>
            <a:t>11.SINIFLAR: </a:t>
          </a:r>
          <a:r>
            <a:rPr lang="tr-TR" dirty="0" smtClean="0"/>
            <a:t/>
          </a:r>
          <a:br>
            <a:rPr lang="tr-TR" dirty="0" smtClean="0"/>
          </a:br>
          <a:r>
            <a:rPr lang="tr-TR" dirty="0" smtClean="0"/>
            <a:t>1 </a:t>
          </a:r>
          <a:r>
            <a:rPr lang="tr-TR" dirty="0"/>
            <a:t>ŞUBE </a:t>
          </a:r>
          <a:r>
            <a:rPr lang="tr-TR" dirty="0" smtClean="0"/>
            <a:t/>
          </a:r>
          <a:br>
            <a:rPr lang="tr-TR" dirty="0" smtClean="0"/>
          </a:br>
          <a:r>
            <a:rPr lang="tr-TR" dirty="0" smtClean="0"/>
            <a:t>27 </a:t>
          </a:r>
          <a:r>
            <a:rPr lang="tr-TR" dirty="0"/>
            <a:t>ÖĞRENCİ</a:t>
          </a:r>
          <a:endParaRPr lang="en-US" dirty="0"/>
        </a:p>
      </dgm:t>
    </dgm:pt>
    <dgm:pt modelId="{BDF4AF99-CFA3-48FB-B4DD-C0BA2A770990}" type="parTrans" cxnId="{CEBCBCDD-5285-45E2-AC35-902DD81C8C5F}">
      <dgm:prSet/>
      <dgm:spPr/>
      <dgm:t>
        <a:bodyPr/>
        <a:lstStyle/>
        <a:p>
          <a:endParaRPr lang="en-US"/>
        </a:p>
      </dgm:t>
    </dgm:pt>
    <dgm:pt modelId="{D6405DD1-56E7-4D56-9136-FEE9350B3233}" type="sibTrans" cxnId="{CEBCBCDD-5285-45E2-AC35-902DD81C8C5F}">
      <dgm:prSet/>
      <dgm:spPr/>
      <dgm:t>
        <a:bodyPr/>
        <a:lstStyle/>
        <a:p>
          <a:endParaRPr lang="en-US"/>
        </a:p>
      </dgm:t>
    </dgm:pt>
    <dgm:pt modelId="{FADB7E1A-CB61-4DD5-B9FC-676121D9CA74}">
      <dgm:prSet/>
      <dgm:spPr/>
      <dgm:t>
        <a:bodyPr/>
        <a:lstStyle/>
        <a:p>
          <a:r>
            <a:rPr lang="tr-TR" dirty="0"/>
            <a:t>12.SINIFLAR</a:t>
          </a:r>
          <a:r>
            <a:rPr lang="tr-TR" dirty="0" smtClean="0"/>
            <a:t>:</a:t>
          </a:r>
          <a:br>
            <a:rPr lang="tr-TR" dirty="0" smtClean="0"/>
          </a:br>
          <a:r>
            <a:rPr lang="tr-TR" dirty="0" smtClean="0"/>
            <a:t> </a:t>
          </a:r>
          <a:r>
            <a:rPr lang="tr-TR" dirty="0"/>
            <a:t>2 ŞUBE </a:t>
          </a:r>
          <a:r>
            <a:rPr lang="tr-TR" dirty="0" smtClean="0"/>
            <a:t/>
          </a:r>
          <a:br>
            <a:rPr lang="tr-TR" dirty="0" smtClean="0"/>
          </a:br>
          <a:r>
            <a:rPr lang="tr-TR" dirty="0" smtClean="0"/>
            <a:t>26 ÖĞRENCİ</a:t>
          </a:r>
          <a:endParaRPr lang="en-US" dirty="0"/>
        </a:p>
      </dgm:t>
    </dgm:pt>
    <dgm:pt modelId="{7D5CB2C0-3D2E-4BDC-8E25-1FEA909A19E1}" type="parTrans" cxnId="{8AE11310-4E5E-40EF-BE0D-DB5BCD4334BE}">
      <dgm:prSet/>
      <dgm:spPr/>
      <dgm:t>
        <a:bodyPr/>
        <a:lstStyle/>
        <a:p>
          <a:endParaRPr lang="en-US"/>
        </a:p>
      </dgm:t>
    </dgm:pt>
    <dgm:pt modelId="{B7DE9A17-6804-4D38-B84F-B58D0599756F}" type="sibTrans" cxnId="{8AE11310-4E5E-40EF-BE0D-DB5BCD4334BE}">
      <dgm:prSet/>
      <dgm:spPr/>
      <dgm:t>
        <a:bodyPr/>
        <a:lstStyle/>
        <a:p>
          <a:endParaRPr lang="en-US"/>
        </a:p>
      </dgm:t>
    </dgm:pt>
    <dgm:pt modelId="{3555562E-138A-4583-9BB1-DAA5FF17D939}" type="pres">
      <dgm:prSet presAssocID="{7AE845C8-2542-44AF-B574-5F7A2588A68A}" presName="hierChild1" presStyleCnt="0">
        <dgm:presLayoutVars>
          <dgm:chPref val="1"/>
          <dgm:dir/>
          <dgm:animOne val="branch"/>
          <dgm:animLvl val="lvl"/>
          <dgm:resizeHandles/>
        </dgm:presLayoutVars>
      </dgm:prSet>
      <dgm:spPr/>
      <dgm:t>
        <a:bodyPr/>
        <a:lstStyle/>
        <a:p>
          <a:endParaRPr lang="tr-TR"/>
        </a:p>
      </dgm:t>
    </dgm:pt>
    <dgm:pt modelId="{61EB3541-1F29-4932-A5A8-55C49501317D}" type="pres">
      <dgm:prSet presAssocID="{E3C14A26-31F1-498B-B4EB-3E224E723C0E}" presName="hierRoot1" presStyleCnt="0"/>
      <dgm:spPr/>
    </dgm:pt>
    <dgm:pt modelId="{09740317-9974-47C9-8235-70A0F60BC795}" type="pres">
      <dgm:prSet presAssocID="{E3C14A26-31F1-498B-B4EB-3E224E723C0E}" presName="composite" presStyleCnt="0"/>
      <dgm:spPr/>
    </dgm:pt>
    <dgm:pt modelId="{06114CBF-5D0C-493A-88B8-0D1189D42821}" type="pres">
      <dgm:prSet presAssocID="{E3C14A26-31F1-498B-B4EB-3E224E723C0E}" presName="background" presStyleLbl="node0" presStyleIdx="0" presStyleCnt="4"/>
      <dgm:spPr/>
    </dgm:pt>
    <dgm:pt modelId="{4F22B179-865F-4BDC-83E0-80E151BEE89A}" type="pres">
      <dgm:prSet presAssocID="{E3C14A26-31F1-498B-B4EB-3E224E723C0E}" presName="text" presStyleLbl="fgAcc0" presStyleIdx="0" presStyleCnt="4">
        <dgm:presLayoutVars>
          <dgm:chPref val="3"/>
        </dgm:presLayoutVars>
      </dgm:prSet>
      <dgm:spPr/>
      <dgm:t>
        <a:bodyPr/>
        <a:lstStyle/>
        <a:p>
          <a:endParaRPr lang="tr-TR"/>
        </a:p>
      </dgm:t>
    </dgm:pt>
    <dgm:pt modelId="{331B0268-11FD-46CE-9C61-62C410E8D75B}" type="pres">
      <dgm:prSet presAssocID="{E3C14A26-31F1-498B-B4EB-3E224E723C0E}" presName="hierChild2" presStyleCnt="0"/>
      <dgm:spPr/>
    </dgm:pt>
    <dgm:pt modelId="{E160C95C-6DBD-4666-A474-2613C7E64448}" type="pres">
      <dgm:prSet presAssocID="{1B9E88A2-23A8-4E26-94E5-7F1196DF144D}" presName="hierRoot1" presStyleCnt="0"/>
      <dgm:spPr/>
    </dgm:pt>
    <dgm:pt modelId="{EFE72AFF-8A17-4B1B-94E6-50C698282013}" type="pres">
      <dgm:prSet presAssocID="{1B9E88A2-23A8-4E26-94E5-7F1196DF144D}" presName="composite" presStyleCnt="0"/>
      <dgm:spPr/>
    </dgm:pt>
    <dgm:pt modelId="{19E97389-3E78-4A14-A2FE-29CFD038087A}" type="pres">
      <dgm:prSet presAssocID="{1B9E88A2-23A8-4E26-94E5-7F1196DF144D}" presName="background" presStyleLbl="node0" presStyleIdx="1" presStyleCnt="4"/>
      <dgm:spPr/>
    </dgm:pt>
    <dgm:pt modelId="{F95AC0F8-82A1-4573-966B-41923F4206BB}" type="pres">
      <dgm:prSet presAssocID="{1B9E88A2-23A8-4E26-94E5-7F1196DF144D}" presName="text" presStyleLbl="fgAcc0" presStyleIdx="1" presStyleCnt="4">
        <dgm:presLayoutVars>
          <dgm:chPref val="3"/>
        </dgm:presLayoutVars>
      </dgm:prSet>
      <dgm:spPr/>
      <dgm:t>
        <a:bodyPr/>
        <a:lstStyle/>
        <a:p>
          <a:endParaRPr lang="tr-TR"/>
        </a:p>
      </dgm:t>
    </dgm:pt>
    <dgm:pt modelId="{051B6F28-14B9-4D8A-A098-11680B407C48}" type="pres">
      <dgm:prSet presAssocID="{1B9E88A2-23A8-4E26-94E5-7F1196DF144D}" presName="hierChild2" presStyleCnt="0"/>
      <dgm:spPr/>
    </dgm:pt>
    <dgm:pt modelId="{3CC5FFC2-A568-479F-9646-1EC18E5749AD}" type="pres">
      <dgm:prSet presAssocID="{FF4E3E76-CC61-4F5A-81CC-A68D2A965F96}" presName="hierRoot1" presStyleCnt="0"/>
      <dgm:spPr/>
    </dgm:pt>
    <dgm:pt modelId="{8B9F98DC-791E-4023-8520-6A1D583748F2}" type="pres">
      <dgm:prSet presAssocID="{FF4E3E76-CC61-4F5A-81CC-A68D2A965F96}" presName="composite" presStyleCnt="0"/>
      <dgm:spPr/>
    </dgm:pt>
    <dgm:pt modelId="{A1D32E7F-9647-4877-830D-EC2458CBFAA2}" type="pres">
      <dgm:prSet presAssocID="{FF4E3E76-CC61-4F5A-81CC-A68D2A965F96}" presName="background" presStyleLbl="node0" presStyleIdx="2" presStyleCnt="4"/>
      <dgm:spPr/>
    </dgm:pt>
    <dgm:pt modelId="{8AAA40A4-85E8-44CF-B28A-94B00B8809EA}" type="pres">
      <dgm:prSet presAssocID="{FF4E3E76-CC61-4F5A-81CC-A68D2A965F96}" presName="text" presStyleLbl="fgAcc0" presStyleIdx="2" presStyleCnt="4">
        <dgm:presLayoutVars>
          <dgm:chPref val="3"/>
        </dgm:presLayoutVars>
      </dgm:prSet>
      <dgm:spPr/>
      <dgm:t>
        <a:bodyPr/>
        <a:lstStyle/>
        <a:p>
          <a:endParaRPr lang="tr-TR"/>
        </a:p>
      </dgm:t>
    </dgm:pt>
    <dgm:pt modelId="{2D6D6804-E739-4BB5-B236-35318B218735}" type="pres">
      <dgm:prSet presAssocID="{FF4E3E76-CC61-4F5A-81CC-A68D2A965F96}" presName="hierChild2" presStyleCnt="0"/>
      <dgm:spPr/>
    </dgm:pt>
    <dgm:pt modelId="{8619EF26-9F1B-453D-8DF1-CAFA33CFD5E9}" type="pres">
      <dgm:prSet presAssocID="{FADB7E1A-CB61-4DD5-B9FC-676121D9CA74}" presName="hierRoot1" presStyleCnt="0"/>
      <dgm:spPr/>
    </dgm:pt>
    <dgm:pt modelId="{8810FAC6-CB7C-4959-9815-A758D793124B}" type="pres">
      <dgm:prSet presAssocID="{FADB7E1A-CB61-4DD5-B9FC-676121D9CA74}" presName="composite" presStyleCnt="0"/>
      <dgm:spPr/>
    </dgm:pt>
    <dgm:pt modelId="{F2D9BDB2-D85B-476D-B7FC-7EBF31C5DB39}" type="pres">
      <dgm:prSet presAssocID="{FADB7E1A-CB61-4DD5-B9FC-676121D9CA74}" presName="background" presStyleLbl="node0" presStyleIdx="3" presStyleCnt="4"/>
      <dgm:spPr/>
    </dgm:pt>
    <dgm:pt modelId="{8179F7E7-02E5-44DB-9A63-904A72B4B69C}" type="pres">
      <dgm:prSet presAssocID="{FADB7E1A-CB61-4DD5-B9FC-676121D9CA74}" presName="text" presStyleLbl="fgAcc0" presStyleIdx="3" presStyleCnt="4">
        <dgm:presLayoutVars>
          <dgm:chPref val="3"/>
        </dgm:presLayoutVars>
      </dgm:prSet>
      <dgm:spPr/>
      <dgm:t>
        <a:bodyPr/>
        <a:lstStyle/>
        <a:p>
          <a:endParaRPr lang="tr-TR"/>
        </a:p>
      </dgm:t>
    </dgm:pt>
    <dgm:pt modelId="{DCBD652E-9767-4A2D-97DF-C161EAAB74C4}" type="pres">
      <dgm:prSet presAssocID="{FADB7E1A-CB61-4DD5-B9FC-676121D9CA74}" presName="hierChild2" presStyleCnt="0"/>
      <dgm:spPr/>
    </dgm:pt>
  </dgm:ptLst>
  <dgm:cxnLst>
    <dgm:cxn modelId="{D25D6E72-4BE2-4DF3-88C5-2F053CCC3F0A}" type="presOf" srcId="{FF4E3E76-CC61-4F5A-81CC-A68D2A965F96}" destId="{8AAA40A4-85E8-44CF-B28A-94B00B8809EA}" srcOrd="0" destOrd="0" presId="urn:microsoft.com/office/officeart/2005/8/layout/hierarchy1"/>
    <dgm:cxn modelId="{336AD879-A4D8-4398-8F02-88EE25B1772D}" type="presOf" srcId="{7AE845C8-2542-44AF-B574-5F7A2588A68A}" destId="{3555562E-138A-4583-9BB1-DAA5FF17D939}" srcOrd="0" destOrd="0" presId="urn:microsoft.com/office/officeart/2005/8/layout/hierarchy1"/>
    <dgm:cxn modelId="{DB1FD175-C705-4CA3-BAD1-33AE81C50909}" type="presOf" srcId="{E3C14A26-31F1-498B-B4EB-3E224E723C0E}" destId="{4F22B179-865F-4BDC-83E0-80E151BEE89A}" srcOrd="0" destOrd="0" presId="urn:microsoft.com/office/officeart/2005/8/layout/hierarchy1"/>
    <dgm:cxn modelId="{966B16E5-BB29-46FA-908B-25E8B80487CF}" type="presOf" srcId="{1B9E88A2-23A8-4E26-94E5-7F1196DF144D}" destId="{F95AC0F8-82A1-4573-966B-41923F4206BB}" srcOrd="0" destOrd="0" presId="urn:microsoft.com/office/officeart/2005/8/layout/hierarchy1"/>
    <dgm:cxn modelId="{CEBCBCDD-5285-45E2-AC35-902DD81C8C5F}" srcId="{7AE845C8-2542-44AF-B574-5F7A2588A68A}" destId="{FF4E3E76-CC61-4F5A-81CC-A68D2A965F96}" srcOrd="2" destOrd="0" parTransId="{BDF4AF99-CFA3-48FB-B4DD-C0BA2A770990}" sibTransId="{D6405DD1-56E7-4D56-9136-FEE9350B3233}"/>
    <dgm:cxn modelId="{10E53CAF-09EA-4981-9F61-DC7AC9616BF1}" type="presOf" srcId="{FADB7E1A-CB61-4DD5-B9FC-676121D9CA74}" destId="{8179F7E7-02E5-44DB-9A63-904A72B4B69C}" srcOrd="0" destOrd="0" presId="urn:microsoft.com/office/officeart/2005/8/layout/hierarchy1"/>
    <dgm:cxn modelId="{AF351A43-A104-4079-90B6-3E3B6F83CF3F}" srcId="{7AE845C8-2542-44AF-B574-5F7A2588A68A}" destId="{E3C14A26-31F1-498B-B4EB-3E224E723C0E}" srcOrd="0" destOrd="0" parTransId="{7DE5C533-BEF2-4C2C-A0CC-7A76A8E80F3C}" sibTransId="{929C83EB-B46F-410B-A1C1-0E9865436E34}"/>
    <dgm:cxn modelId="{8AE11310-4E5E-40EF-BE0D-DB5BCD4334BE}" srcId="{7AE845C8-2542-44AF-B574-5F7A2588A68A}" destId="{FADB7E1A-CB61-4DD5-B9FC-676121D9CA74}" srcOrd="3" destOrd="0" parTransId="{7D5CB2C0-3D2E-4BDC-8E25-1FEA909A19E1}" sibTransId="{B7DE9A17-6804-4D38-B84F-B58D0599756F}"/>
    <dgm:cxn modelId="{C3D70409-3E57-4884-A1F9-E629BC096865}" srcId="{7AE845C8-2542-44AF-B574-5F7A2588A68A}" destId="{1B9E88A2-23A8-4E26-94E5-7F1196DF144D}" srcOrd="1" destOrd="0" parTransId="{BB122FB5-A6C2-4236-90A7-4DEE6687CCBA}" sibTransId="{392FB2FC-7431-4CAF-A325-17DD43F8B640}"/>
    <dgm:cxn modelId="{96B193BB-2A63-4656-9752-ED6DE841C13B}" type="presParOf" srcId="{3555562E-138A-4583-9BB1-DAA5FF17D939}" destId="{61EB3541-1F29-4932-A5A8-55C49501317D}" srcOrd="0" destOrd="0" presId="urn:microsoft.com/office/officeart/2005/8/layout/hierarchy1"/>
    <dgm:cxn modelId="{C01D67E5-4C9E-42C4-AF68-BB412FDBB48A}" type="presParOf" srcId="{61EB3541-1F29-4932-A5A8-55C49501317D}" destId="{09740317-9974-47C9-8235-70A0F60BC795}" srcOrd="0" destOrd="0" presId="urn:microsoft.com/office/officeart/2005/8/layout/hierarchy1"/>
    <dgm:cxn modelId="{9E70038F-25C5-4ADA-9A2C-75CA9EF8B9CD}" type="presParOf" srcId="{09740317-9974-47C9-8235-70A0F60BC795}" destId="{06114CBF-5D0C-493A-88B8-0D1189D42821}" srcOrd="0" destOrd="0" presId="urn:microsoft.com/office/officeart/2005/8/layout/hierarchy1"/>
    <dgm:cxn modelId="{CD2634EF-7D4E-4095-AC7D-DC25995DFB19}" type="presParOf" srcId="{09740317-9974-47C9-8235-70A0F60BC795}" destId="{4F22B179-865F-4BDC-83E0-80E151BEE89A}" srcOrd="1" destOrd="0" presId="urn:microsoft.com/office/officeart/2005/8/layout/hierarchy1"/>
    <dgm:cxn modelId="{CD260974-9A12-44CE-9266-B5DF32161C3E}" type="presParOf" srcId="{61EB3541-1F29-4932-A5A8-55C49501317D}" destId="{331B0268-11FD-46CE-9C61-62C410E8D75B}" srcOrd="1" destOrd="0" presId="urn:microsoft.com/office/officeart/2005/8/layout/hierarchy1"/>
    <dgm:cxn modelId="{1D23C162-80C8-42D4-82D9-6C91B42A6F0B}" type="presParOf" srcId="{3555562E-138A-4583-9BB1-DAA5FF17D939}" destId="{E160C95C-6DBD-4666-A474-2613C7E64448}" srcOrd="1" destOrd="0" presId="urn:microsoft.com/office/officeart/2005/8/layout/hierarchy1"/>
    <dgm:cxn modelId="{033EFC04-3357-43AE-BE4E-7080D3135142}" type="presParOf" srcId="{E160C95C-6DBD-4666-A474-2613C7E64448}" destId="{EFE72AFF-8A17-4B1B-94E6-50C698282013}" srcOrd="0" destOrd="0" presId="urn:microsoft.com/office/officeart/2005/8/layout/hierarchy1"/>
    <dgm:cxn modelId="{28C208CC-D001-410A-90C3-DDE76D49A330}" type="presParOf" srcId="{EFE72AFF-8A17-4B1B-94E6-50C698282013}" destId="{19E97389-3E78-4A14-A2FE-29CFD038087A}" srcOrd="0" destOrd="0" presId="urn:microsoft.com/office/officeart/2005/8/layout/hierarchy1"/>
    <dgm:cxn modelId="{DF8A8828-6B72-414F-8855-0B1AE6E084FE}" type="presParOf" srcId="{EFE72AFF-8A17-4B1B-94E6-50C698282013}" destId="{F95AC0F8-82A1-4573-966B-41923F4206BB}" srcOrd="1" destOrd="0" presId="urn:microsoft.com/office/officeart/2005/8/layout/hierarchy1"/>
    <dgm:cxn modelId="{5E88E397-DF96-4415-8B53-EE4154A671CE}" type="presParOf" srcId="{E160C95C-6DBD-4666-A474-2613C7E64448}" destId="{051B6F28-14B9-4D8A-A098-11680B407C48}" srcOrd="1" destOrd="0" presId="urn:microsoft.com/office/officeart/2005/8/layout/hierarchy1"/>
    <dgm:cxn modelId="{5595A89A-F70B-475F-AE63-49D53617DDEB}" type="presParOf" srcId="{3555562E-138A-4583-9BB1-DAA5FF17D939}" destId="{3CC5FFC2-A568-479F-9646-1EC18E5749AD}" srcOrd="2" destOrd="0" presId="urn:microsoft.com/office/officeart/2005/8/layout/hierarchy1"/>
    <dgm:cxn modelId="{ED5EC6EC-B086-42F9-886F-93A5C99D370E}" type="presParOf" srcId="{3CC5FFC2-A568-479F-9646-1EC18E5749AD}" destId="{8B9F98DC-791E-4023-8520-6A1D583748F2}" srcOrd="0" destOrd="0" presId="urn:microsoft.com/office/officeart/2005/8/layout/hierarchy1"/>
    <dgm:cxn modelId="{62750A1F-F535-4353-9C2B-A39DF38311B1}" type="presParOf" srcId="{8B9F98DC-791E-4023-8520-6A1D583748F2}" destId="{A1D32E7F-9647-4877-830D-EC2458CBFAA2}" srcOrd="0" destOrd="0" presId="urn:microsoft.com/office/officeart/2005/8/layout/hierarchy1"/>
    <dgm:cxn modelId="{B04F70B8-AAF7-4921-B09A-EF76459D5F02}" type="presParOf" srcId="{8B9F98DC-791E-4023-8520-6A1D583748F2}" destId="{8AAA40A4-85E8-44CF-B28A-94B00B8809EA}" srcOrd="1" destOrd="0" presId="urn:microsoft.com/office/officeart/2005/8/layout/hierarchy1"/>
    <dgm:cxn modelId="{6D9E87E5-E78C-4948-A5CE-BC30D1B0E8BA}" type="presParOf" srcId="{3CC5FFC2-A568-479F-9646-1EC18E5749AD}" destId="{2D6D6804-E739-4BB5-B236-35318B218735}" srcOrd="1" destOrd="0" presId="urn:microsoft.com/office/officeart/2005/8/layout/hierarchy1"/>
    <dgm:cxn modelId="{FCAE1794-5546-4FF5-8313-924166CD8C32}" type="presParOf" srcId="{3555562E-138A-4583-9BB1-DAA5FF17D939}" destId="{8619EF26-9F1B-453D-8DF1-CAFA33CFD5E9}" srcOrd="3" destOrd="0" presId="urn:microsoft.com/office/officeart/2005/8/layout/hierarchy1"/>
    <dgm:cxn modelId="{EF7DEECE-3F96-4D21-989E-1CFA28259BA1}" type="presParOf" srcId="{8619EF26-9F1B-453D-8DF1-CAFA33CFD5E9}" destId="{8810FAC6-CB7C-4959-9815-A758D793124B}" srcOrd="0" destOrd="0" presId="urn:microsoft.com/office/officeart/2005/8/layout/hierarchy1"/>
    <dgm:cxn modelId="{BC78FBDB-8539-49F3-85C3-58580E6E4464}" type="presParOf" srcId="{8810FAC6-CB7C-4959-9815-A758D793124B}" destId="{F2D9BDB2-D85B-476D-B7FC-7EBF31C5DB39}" srcOrd="0" destOrd="0" presId="urn:microsoft.com/office/officeart/2005/8/layout/hierarchy1"/>
    <dgm:cxn modelId="{CFAF3385-06FD-456C-8ECD-DF4A936F6683}" type="presParOf" srcId="{8810FAC6-CB7C-4959-9815-A758D793124B}" destId="{8179F7E7-02E5-44DB-9A63-904A72B4B69C}" srcOrd="1" destOrd="0" presId="urn:microsoft.com/office/officeart/2005/8/layout/hierarchy1"/>
    <dgm:cxn modelId="{AC8244A9-C8E1-4FCD-82F1-B181ADA53BCC}" type="presParOf" srcId="{8619EF26-9F1B-453D-8DF1-CAFA33CFD5E9}" destId="{DCBD652E-9767-4A2D-97DF-C161EAAB74C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E7F3276-E6C0-41BC-BD41-1FD19619D71C}"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B10938C-7966-4FC8-974A-126EAA891613}">
      <dgm:prSet/>
      <dgm:spPr/>
      <dgm:t>
        <a:bodyPr/>
        <a:lstStyle/>
        <a:p>
          <a:pPr>
            <a:lnSpc>
              <a:spcPct val="100000"/>
            </a:lnSpc>
            <a:defRPr cap="all"/>
          </a:pPr>
          <a:r>
            <a:rPr lang="tr-TR" dirty="0" smtClean="0"/>
            <a:t>5İDARECİ</a:t>
          </a:r>
          <a:endParaRPr lang="en-US" dirty="0"/>
        </a:p>
      </dgm:t>
    </dgm:pt>
    <dgm:pt modelId="{23887538-608F-4AFC-9C39-87DAAD586985}" type="parTrans" cxnId="{4BBD153D-7F3B-4845-B3D4-7D904CC0BE6C}">
      <dgm:prSet/>
      <dgm:spPr/>
      <dgm:t>
        <a:bodyPr/>
        <a:lstStyle/>
        <a:p>
          <a:endParaRPr lang="en-US"/>
        </a:p>
      </dgm:t>
    </dgm:pt>
    <dgm:pt modelId="{886C83B7-C8D7-4112-A523-9C15D3CB8183}" type="sibTrans" cxnId="{4BBD153D-7F3B-4845-B3D4-7D904CC0BE6C}">
      <dgm:prSet/>
      <dgm:spPr/>
      <dgm:t>
        <a:bodyPr/>
        <a:lstStyle/>
        <a:p>
          <a:endParaRPr lang="en-US"/>
        </a:p>
      </dgm:t>
    </dgm:pt>
    <dgm:pt modelId="{A843F00F-DA2B-4648-9D87-AF16884D6C3B}">
      <dgm:prSet/>
      <dgm:spPr/>
      <dgm:t>
        <a:bodyPr/>
        <a:lstStyle/>
        <a:p>
          <a:pPr>
            <a:lnSpc>
              <a:spcPct val="100000"/>
            </a:lnSpc>
            <a:defRPr cap="all"/>
          </a:pPr>
          <a:r>
            <a:rPr lang="tr-TR" dirty="0" smtClean="0"/>
            <a:t>28 </a:t>
          </a:r>
          <a:r>
            <a:rPr lang="tr-TR" dirty="0"/>
            <a:t>KADROLU ÖĞRETMEN</a:t>
          </a:r>
          <a:endParaRPr lang="en-US" dirty="0"/>
        </a:p>
      </dgm:t>
    </dgm:pt>
    <dgm:pt modelId="{067F7C19-18D3-4D70-B25D-C074EB66689B}" type="parTrans" cxnId="{F122E031-CB43-4D8C-AD9D-9A058D017ECB}">
      <dgm:prSet/>
      <dgm:spPr/>
      <dgm:t>
        <a:bodyPr/>
        <a:lstStyle/>
        <a:p>
          <a:endParaRPr lang="en-US"/>
        </a:p>
      </dgm:t>
    </dgm:pt>
    <dgm:pt modelId="{8DC6EDC2-2084-4CAD-8597-3650DA891140}" type="sibTrans" cxnId="{F122E031-CB43-4D8C-AD9D-9A058D017ECB}">
      <dgm:prSet/>
      <dgm:spPr/>
      <dgm:t>
        <a:bodyPr/>
        <a:lstStyle/>
        <a:p>
          <a:endParaRPr lang="en-US"/>
        </a:p>
      </dgm:t>
    </dgm:pt>
    <dgm:pt modelId="{A164CA09-511D-47A9-9024-83037722508C}">
      <dgm:prSet/>
      <dgm:spPr/>
      <dgm:t>
        <a:bodyPr/>
        <a:lstStyle/>
        <a:p>
          <a:pPr>
            <a:lnSpc>
              <a:spcPct val="100000"/>
            </a:lnSpc>
            <a:defRPr cap="all"/>
          </a:pPr>
          <a:r>
            <a:rPr lang="tr-TR" dirty="0" smtClean="0"/>
            <a:t>6 </a:t>
          </a:r>
          <a:r>
            <a:rPr lang="tr-TR" dirty="0"/>
            <a:t>GÖREVLENDİRME ÖĞRETMEN</a:t>
          </a:r>
          <a:endParaRPr lang="en-US" dirty="0"/>
        </a:p>
      </dgm:t>
    </dgm:pt>
    <dgm:pt modelId="{F6F1D152-691C-48F2-9084-827017F84F8E}" type="parTrans" cxnId="{BF2BD0BB-3292-46F0-82D7-CA7340C4778B}">
      <dgm:prSet/>
      <dgm:spPr/>
      <dgm:t>
        <a:bodyPr/>
        <a:lstStyle/>
        <a:p>
          <a:endParaRPr lang="en-US"/>
        </a:p>
      </dgm:t>
    </dgm:pt>
    <dgm:pt modelId="{59A6394B-A07F-4086-9AA5-0A84F16FC320}" type="sibTrans" cxnId="{BF2BD0BB-3292-46F0-82D7-CA7340C4778B}">
      <dgm:prSet/>
      <dgm:spPr/>
      <dgm:t>
        <a:bodyPr/>
        <a:lstStyle/>
        <a:p>
          <a:endParaRPr lang="en-US"/>
        </a:p>
      </dgm:t>
    </dgm:pt>
    <dgm:pt modelId="{B66EB916-93F2-4BE5-ACF4-3013CE0DCA03}">
      <dgm:prSet/>
      <dgm:spPr/>
      <dgm:t>
        <a:bodyPr/>
        <a:lstStyle/>
        <a:p>
          <a:pPr>
            <a:lnSpc>
              <a:spcPct val="100000"/>
            </a:lnSpc>
            <a:defRPr cap="all"/>
          </a:pPr>
          <a:r>
            <a:rPr lang="tr-TR" dirty="0" smtClean="0"/>
            <a:t>4 </a:t>
          </a:r>
          <a:r>
            <a:rPr lang="tr-TR" dirty="0"/>
            <a:t>ÜCRETLİ ÖĞRETMEN</a:t>
          </a:r>
          <a:endParaRPr lang="en-US" dirty="0"/>
        </a:p>
      </dgm:t>
    </dgm:pt>
    <dgm:pt modelId="{21ED660E-0E15-457E-A731-45799ED6FEDD}" type="parTrans" cxnId="{6311BAF3-DA14-4EC3-8AB0-6AE7F72D02B3}">
      <dgm:prSet/>
      <dgm:spPr/>
      <dgm:t>
        <a:bodyPr/>
        <a:lstStyle/>
        <a:p>
          <a:endParaRPr lang="en-US"/>
        </a:p>
      </dgm:t>
    </dgm:pt>
    <dgm:pt modelId="{1FD92695-07E3-49FD-A77C-18E0285FC154}" type="sibTrans" cxnId="{6311BAF3-DA14-4EC3-8AB0-6AE7F72D02B3}">
      <dgm:prSet/>
      <dgm:spPr/>
      <dgm:t>
        <a:bodyPr/>
        <a:lstStyle/>
        <a:p>
          <a:endParaRPr lang="en-US"/>
        </a:p>
      </dgm:t>
    </dgm:pt>
    <dgm:pt modelId="{6F18A2A4-44CA-49E5-AFE2-4633011ED3CB}">
      <dgm:prSet/>
      <dgm:spPr/>
      <dgm:t>
        <a:bodyPr/>
        <a:lstStyle/>
        <a:p>
          <a:pPr>
            <a:lnSpc>
              <a:spcPct val="100000"/>
            </a:lnSpc>
            <a:defRPr cap="all"/>
          </a:pPr>
          <a:r>
            <a:rPr lang="tr-TR" dirty="0" smtClean="0"/>
            <a:t>6 </a:t>
          </a:r>
          <a:r>
            <a:rPr lang="tr-TR" dirty="0"/>
            <a:t>HİZMETLİ</a:t>
          </a:r>
          <a:endParaRPr lang="en-US" dirty="0"/>
        </a:p>
      </dgm:t>
    </dgm:pt>
    <dgm:pt modelId="{D4CD4473-AED3-4F8E-BCF4-526F12B4D962}" type="parTrans" cxnId="{23A2EA37-89EF-4E4E-B4ED-380C87DB749C}">
      <dgm:prSet/>
      <dgm:spPr/>
      <dgm:t>
        <a:bodyPr/>
        <a:lstStyle/>
        <a:p>
          <a:endParaRPr lang="en-US"/>
        </a:p>
      </dgm:t>
    </dgm:pt>
    <dgm:pt modelId="{C05F30F0-6BB0-40EB-948E-EC2B8E5A888D}" type="sibTrans" cxnId="{23A2EA37-89EF-4E4E-B4ED-380C87DB749C}">
      <dgm:prSet/>
      <dgm:spPr/>
      <dgm:t>
        <a:bodyPr/>
        <a:lstStyle/>
        <a:p>
          <a:endParaRPr lang="en-US"/>
        </a:p>
      </dgm:t>
    </dgm:pt>
    <dgm:pt modelId="{D615CB3D-D0B5-451B-A5BF-85181DA31057}" type="pres">
      <dgm:prSet presAssocID="{0E7F3276-E6C0-41BC-BD41-1FD19619D71C}" presName="root" presStyleCnt="0">
        <dgm:presLayoutVars>
          <dgm:dir/>
          <dgm:resizeHandles val="exact"/>
        </dgm:presLayoutVars>
      </dgm:prSet>
      <dgm:spPr/>
      <dgm:t>
        <a:bodyPr/>
        <a:lstStyle/>
        <a:p>
          <a:endParaRPr lang="tr-TR"/>
        </a:p>
      </dgm:t>
    </dgm:pt>
    <dgm:pt modelId="{DFB4BEA5-0E9B-4602-917F-1FD84C86F468}" type="pres">
      <dgm:prSet presAssocID="{0B10938C-7966-4FC8-974A-126EAA891613}" presName="compNode" presStyleCnt="0"/>
      <dgm:spPr/>
    </dgm:pt>
    <dgm:pt modelId="{91D22EBC-4B07-4C99-89F7-4B72583B6418}" type="pres">
      <dgm:prSet presAssocID="{0B10938C-7966-4FC8-974A-126EAA891613}" presName="iconBgRect" presStyleLbl="bgShp" presStyleIdx="0" presStyleCnt="5"/>
      <dgm:spPr/>
    </dgm:pt>
    <dgm:pt modelId="{B0508FF9-A00D-4CC4-8C77-366124070C9F}" type="pres">
      <dgm:prSet presAssocID="{0B10938C-7966-4FC8-974A-126EAA891613}"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tr-TR"/>
        </a:p>
      </dgm:t>
      <dgm:extLst>
        <a:ext uri="{E40237B7-FDA0-4F09-8148-C483321AD2D9}">
          <dgm14:cNvPr xmlns:dgm14="http://schemas.microsoft.com/office/drawing/2010/diagram" id="0" name="" descr="Office Worker"/>
        </a:ext>
      </dgm:extLst>
    </dgm:pt>
    <dgm:pt modelId="{F9E3E2AD-E24D-4980-A7AF-8DE514D3B860}" type="pres">
      <dgm:prSet presAssocID="{0B10938C-7966-4FC8-974A-126EAA891613}" presName="spaceRect" presStyleCnt="0"/>
      <dgm:spPr/>
    </dgm:pt>
    <dgm:pt modelId="{BCEEAEE4-B0E3-45B5-A945-683BEA735359}" type="pres">
      <dgm:prSet presAssocID="{0B10938C-7966-4FC8-974A-126EAA891613}" presName="textRect" presStyleLbl="revTx" presStyleIdx="0" presStyleCnt="5">
        <dgm:presLayoutVars>
          <dgm:chMax val="1"/>
          <dgm:chPref val="1"/>
        </dgm:presLayoutVars>
      </dgm:prSet>
      <dgm:spPr/>
      <dgm:t>
        <a:bodyPr/>
        <a:lstStyle/>
        <a:p>
          <a:endParaRPr lang="tr-TR"/>
        </a:p>
      </dgm:t>
    </dgm:pt>
    <dgm:pt modelId="{C77A3DC9-E70D-4426-91F2-6E33D90CC8DD}" type="pres">
      <dgm:prSet presAssocID="{886C83B7-C8D7-4112-A523-9C15D3CB8183}" presName="sibTrans" presStyleCnt="0"/>
      <dgm:spPr/>
    </dgm:pt>
    <dgm:pt modelId="{9BD68BAD-F4B4-484B-BD9D-51CB001DE7C0}" type="pres">
      <dgm:prSet presAssocID="{A843F00F-DA2B-4648-9D87-AF16884D6C3B}" presName="compNode" presStyleCnt="0"/>
      <dgm:spPr/>
    </dgm:pt>
    <dgm:pt modelId="{BE836EE0-DFDB-480A-A353-E845FBCCFDF8}" type="pres">
      <dgm:prSet presAssocID="{A843F00F-DA2B-4648-9D87-AF16884D6C3B}" presName="iconBgRect" presStyleLbl="bgShp" presStyleIdx="1" presStyleCnt="5"/>
      <dgm:spPr/>
    </dgm:pt>
    <dgm:pt modelId="{EE69F7A5-F5F2-4BE1-BB35-5B988A30FAD0}" type="pres">
      <dgm:prSet presAssocID="{A843F00F-DA2B-4648-9D87-AF16884D6C3B}"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tr-TR"/>
        </a:p>
      </dgm:t>
      <dgm:extLst>
        <a:ext uri="{E40237B7-FDA0-4F09-8148-C483321AD2D9}">
          <dgm14:cNvPr xmlns:dgm14="http://schemas.microsoft.com/office/drawing/2010/diagram" id="0" name="" descr="Teacher"/>
        </a:ext>
      </dgm:extLst>
    </dgm:pt>
    <dgm:pt modelId="{9C376F89-6854-4A98-AE87-E49B112D8C31}" type="pres">
      <dgm:prSet presAssocID="{A843F00F-DA2B-4648-9D87-AF16884D6C3B}" presName="spaceRect" presStyleCnt="0"/>
      <dgm:spPr/>
    </dgm:pt>
    <dgm:pt modelId="{DB6ABEA8-9682-48AB-989C-AB28ABCE0BD0}" type="pres">
      <dgm:prSet presAssocID="{A843F00F-DA2B-4648-9D87-AF16884D6C3B}" presName="textRect" presStyleLbl="revTx" presStyleIdx="1" presStyleCnt="5">
        <dgm:presLayoutVars>
          <dgm:chMax val="1"/>
          <dgm:chPref val="1"/>
        </dgm:presLayoutVars>
      </dgm:prSet>
      <dgm:spPr/>
      <dgm:t>
        <a:bodyPr/>
        <a:lstStyle/>
        <a:p>
          <a:endParaRPr lang="tr-TR"/>
        </a:p>
      </dgm:t>
    </dgm:pt>
    <dgm:pt modelId="{CB7AD440-65EF-44C2-984E-7EEE253DE052}" type="pres">
      <dgm:prSet presAssocID="{8DC6EDC2-2084-4CAD-8597-3650DA891140}" presName="sibTrans" presStyleCnt="0"/>
      <dgm:spPr/>
    </dgm:pt>
    <dgm:pt modelId="{85084D35-E578-4D06-8E02-A9E9FE83BE0B}" type="pres">
      <dgm:prSet presAssocID="{A164CA09-511D-47A9-9024-83037722508C}" presName="compNode" presStyleCnt="0"/>
      <dgm:spPr/>
    </dgm:pt>
    <dgm:pt modelId="{2482A95A-F78F-446C-B269-1DF72DD6D63B}" type="pres">
      <dgm:prSet presAssocID="{A164CA09-511D-47A9-9024-83037722508C}" presName="iconBgRect" presStyleLbl="bgShp" presStyleIdx="2" presStyleCnt="5"/>
      <dgm:spPr/>
    </dgm:pt>
    <dgm:pt modelId="{9FF545AE-372A-4C0D-AFFD-1BFE02BDEE9A}" type="pres">
      <dgm:prSet presAssocID="{A164CA09-511D-47A9-9024-83037722508C}"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t>
        <a:bodyPr/>
        <a:lstStyle/>
        <a:p>
          <a:endParaRPr lang="tr-TR"/>
        </a:p>
      </dgm:t>
      <dgm:extLst>
        <a:ext uri="{E40237B7-FDA0-4F09-8148-C483321AD2D9}">
          <dgm14:cNvPr xmlns:dgm14="http://schemas.microsoft.com/office/drawing/2010/diagram" id="0" name="" descr="Classroom"/>
        </a:ext>
      </dgm:extLst>
    </dgm:pt>
    <dgm:pt modelId="{1484FC3A-0080-4A2A-BCE9-E4D607253717}" type="pres">
      <dgm:prSet presAssocID="{A164CA09-511D-47A9-9024-83037722508C}" presName="spaceRect" presStyleCnt="0"/>
      <dgm:spPr/>
    </dgm:pt>
    <dgm:pt modelId="{CC88BE29-AF29-436F-BE02-BA23EF282585}" type="pres">
      <dgm:prSet presAssocID="{A164CA09-511D-47A9-9024-83037722508C}" presName="textRect" presStyleLbl="revTx" presStyleIdx="2" presStyleCnt="5">
        <dgm:presLayoutVars>
          <dgm:chMax val="1"/>
          <dgm:chPref val="1"/>
        </dgm:presLayoutVars>
      </dgm:prSet>
      <dgm:spPr/>
      <dgm:t>
        <a:bodyPr/>
        <a:lstStyle/>
        <a:p>
          <a:endParaRPr lang="tr-TR"/>
        </a:p>
      </dgm:t>
    </dgm:pt>
    <dgm:pt modelId="{64F17564-67F7-406A-A6DF-309567B5A714}" type="pres">
      <dgm:prSet presAssocID="{59A6394B-A07F-4086-9AA5-0A84F16FC320}" presName="sibTrans" presStyleCnt="0"/>
      <dgm:spPr/>
    </dgm:pt>
    <dgm:pt modelId="{3AA0C720-2A7F-4602-8E67-69AF2FBEF0D6}" type="pres">
      <dgm:prSet presAssocID="{B66EB916-93F2-4BE5-ACF4-3013CE0DCA03}" presName="compNode" presStyleCnt="0"/>
      <dgm:spPr/>
    </dgm:pt>
    <dgm:pt modelId="{C2ECB543-2BF7-4C4C-9610-C32B339B4ADB}" type="pres">
      <dgm:prSet presAssocID="{B66EB916-93F2-4BE5-ACF4-3013CE0DCA03}" presName="iconBgRect" presStyleLbl="bgShp" presStyleIdx="3" presStyleCnt="5"/>
      <dgm:spPr/>
    </dgm:pt>
    <dgm:pt modelId="{F2ACD679-8366-499F-B65F-4A0FDA72ABE2}" type="pres">
      <dgm:prSet presAssocID="{B66EB916-93F2-4BE5-ACF4-3013CE0DCA03}"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a:noFill/>
        </a:ln>
      </dgm:spPr>
      <dgm:t>
        <a:bodyPr/>
        <a:lstStyle/>
        <a:p>
          <a:endParaRPr lang="tr-TR"/>
        </a:p>
      </dgm:t>
      <dgm:extLst>
        <a:ext uri="{E40237B7-FDA0-4F09-8148-C483321AD2D9}">
          <dgm14:cNvPr xmlns:dgm14="http://schemas.microsoft.com/office/drawing/2010/diagram" id="0" name="" descr="Money"/>
        </a:ext>
      </dgm:extLst>
    </dgm:pt>
    <dgm:pt modelId="{85ABC7B9-F6DA-4B1B-9D2B-99157A1A21B7}" type="pres">
      <dgm:prSet presAssocID="{B66EB916-93F2-4BE5-ACF4-3013CE0DCA03}" presName="spaceRect" presStyleCnt="0"/>
      <dgm:spPr/>
    </dgm:pt>
    <dgm:pt modelId="{BE31AF6E-8946-4E05-B241-567EBB5A10F8}" type="pres">
      <dgm:prSet presAssocID="{B66EB916-93F2-4BE5-ACF4-3013CE0DCA03}" presName="textRect" presStyleLbl="revTx" presStyleIdx="3" presStyleCnt="5">
        <dgm:presLayoutVars>
          <dgm:chMax val="1"/>
          <dgm:chPref val="1"/>
        </dgm:presLayoutVars>
      </dgm:prSet>
      <dgm:spPr/>
      <dgm:t>
        <a:bodyPr/>
        <a:lstStyle/>
        <a:p>
          <a:endParaRPr lang="tr-TR"/>
        </a:p>
      </dgm:t>
    </dgm:pt>
    <dgm:pt modelId="{15670BD5-3A96-4976-AE5D-EBA7944020DB}" type="pres">
      <dgm:prSet presAssocID="{1FD92695-07E3-49FD-A77C-18E0285FC154}" presName="sibTrans" presStyleCnt="0"/>
      <dgm:spPr/>
    </dgm:pt>
    <dgm:pt modelId="{FEFDBE85-83A2-48BE-8977-27D10FE56FC3}" type="pres">
      <dgm:prSet presAssocID="{6F18A2A4-44CA-49E5-AFE2-4633011ED3CB}" presName="compNode" presStyleCnt="0"/>
      <dgm:spPr/>
    </dgm:pt>
    <dgm:pt modelId="{A17B99A0-D109-406C-869B-C15E958272B9}" type="pres">
      <dgm:prSet presAssocID="{6F18A2A4-44CA-49E5-AFE2-4633011ED3CB}" presName="iconBgRect" presStyleLbl="bgShp" presStyleIdx="4" presStyleCnt="5"/>
      <dgm:spPr/>
    </dgm:pt>
    <dgm:pt modelId="{6639C5C5-4E47-48CD-BB5E-F6E78CBDA898}" type="pres">
      <dgm:prSet presAssocID="{6F18A2A4-44CA-49E5-AFE2-4633011ED3CB}" presName="iconRect" presStyleLbl="node1" presStyleIdx="4" presStyleCnt="5"/>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a:noFill/>
        </a:ln>
      </dgm:spPr>
      <dgm:t>
        <a:bodyPr/>
        <a:lstStyle/>
        <a:p>
          <a:endParaRPr lang="tr-TR"/>
        </a:p>
      </dgm:t>
      <dgm:extLst>
        <a:ext uri="{E40237B7-FDA0-4F09-8148-C483321AD2D9}">
          <dgm14:cNvPr xmlns:dgm14="http://schemas.microsoft.com/office/drawing/2010/diagram" id="0" name="" descr="Welder"/>
        </a:ext>
      </dgm:extLst>
    </dgm:pt>
    <dgm:pt modelId="{44AD05DF-78D1-4397-842A-ADAF1B4513AB}" type="pres">
      <dgm:prSet presAssocID="{6F18A2A4-44CA-49E5-AFE2-4633011ED3CB}" presName="spaceRect" presStyleCnt="0"/>
      <dgm:spPr/>
    </dgm:pt>
    <dgm:pt modelId="{185F2CDF-2782-40A8-9E26-4251962B8365}" type="pres">
      <dgm:prSet presAssocID="{6F18A2A4-44CA-49E5-AFE2-4633011ED3CB}" presName="textRect" presStyleLbl="revTx" presStyleIdx="4" presStyleCnt="5">
        <dgm:presLayoutVars>
          <dgm:chMax val="1"/>
          <dgm:chPref val="1"/>
        </dgm:presLayoutVars>
      </dgm:prSet>
      <dgm:spPr/>
      <dgm:t>
        <a:bodyPr/>
        <a:lstStyle/>
        <a:p>
          <a:endParaRPr lang="tr-TR"/>
        </a:p>
      </dgm:t>
    </dgm:pt>
  </dgm:ptLst>
  <dgm:cxnLst>
    <dgm:cxn modelId="{F122E031-CB43-4D8C-AD9D-9A058D017ECB}" srcId="{0E7F3276-E6C0-41BC-BD41-1FD19619D71C}" destId="{A843F00F-DA2B-4648-9D87-AF16884D6C3B}" srcOrd="1" destOrd="0" parTransId="{067F7C19-18D3-4D70-B25D-C074EB66689B}" sibTransId="{8DC6EDC2-2084-4CAD-8597-3650DA891140}"/>
    <dgm:cxn modelId="{4BBD153D-7F3B-4845-B3D4-7D904CC0BE6C}" srcId="{0E7F3276-E6C0-41BC-BD41-1FD19619D71C}" destId="{0B10938C-7966-4FC8-974A-126EAA891613}" srcOrd="0" destOrd="0" parTransId="{23887538-608F-4AFC-9C39-87DAAD586985}" sibTransId="{886C83B7-C8D7-4112-A523-9C15D3CB8183}"/>
    <dgm:cxn modelId="{BF2BD0BB-3292-46F0-82D7-CA7340C4778B}" srcId="{0E7F3276-E6C0-41BC-BD41-1FD19619D71C}" destId="{A164CA09-511D-47A9-9024-83037722508C}" srcOrd="2" destOrd="0" parTransId="{F6F1D152-691C-48F2-9084-827017F84F8E}" sibTransId="{59A6394B-A07F-4086-9AA5-0A84F16FC320}"/>
    <dgm:cxn modelId="{6311BAF3-DA14-4EC3-8AB0-6AE7F72D02B3}" srcId="{0E7F3276-E6C0-41BC-BD41-1FD19619D71C}" destId="{B66EB916-93F2-4BE5-ACF4-3013CE0DCA03}" srcOrd="3" destOrd="0" parTransId="{21ED660E-0E15-457E-A731-45799ED6FEDD}" sibTransId="{1FD92695-07E3-49FD-A77C-18E0285FC154}"/>
    <dgm:cxn modelId="{D8241CBF-73C1-4ABC-A579-E2A53FF5FFA4}" type="presOf" srcId="{0E7F3276-E6C0-41BC-BD41-1FD19619D71C}" destId="{D615CB3D-D0B5-451B-A5BF-85181DA31057}" srcOrd="0" destOrd="0" presId="urn:microsoft.com/office/officeart/2018/5/layout/IconCircleLabelList"/>
    <dgm:cxn modelId="{2F05E48E-DC50-4ABF-B854-E9D0643F5F26}" type="presOf" srcId="{6F18A2A4-44CA-49E5-AFE2-4633011ED3CB}" destId="{185F2CDF-2782-40A8-9E26-4251962B8365}" srcOrd="0" destOrd="0" presId="urn:microsoft.com/office/officeart/2018/5/layout/IconCircleLabelList"/>
    <dgm:cxn modelId="{2DA303F9-5ACC-415D-A8A7-0F4308DDCCED}" type="presOf" srcId="{B66EB916-93F2-4BE5-ACF4-3013CE0DCA03}" destId="{BE31AF6E-8946-4E05-B241-567EBB5A10F8}" srcOrd="0" destOrd="0" presId="urn:microsoft.com/office/officeart/2018/5/layout/IconCircleLabelList"/>
    <dgm:cxn modelId="{58D1E65C-0ECB-4312-AB69-2E41B16E642C}" type="presOf" srcId="{A164CA09-511D-47A9-9024-83037722508C}" destId="{CC88BE29-AF29-436F-BE02-BA23EF282585}" srcOrd="0" destOrd="0" presId="urn:microsoft.com/office/officeart/2018/5/layout/IconCircleLabelList"/>
    <dgm:cxn modelId="{8B242F0A-A48A-4354-A0EE-A38E0177292D}" type="presOf" srcId="{A843F00F-DA2B-4648-9D87-AF16884D6C3B}" destId="{DB6ABEA8-9682-48AB-989C-AB28ABCE0BD0}" srcOrd="0" destOrd="0" presId="urn:microsoft.com/office/officeart/2018/5/layout/IconCircleLabelList"/>
    <dgm:cxn modelId="{95B64E30-4082-4A79-A559-11DAD798346E}" type="presOf" srcId="{0B10938C-7966-4FC8-974A-126EAA891613}" destId="{BCEEAEE4-B0E3-45B5-A945-683BEA735359}" srcOrd="0" destOrd="0" presId="urn:microsoft.com/office/officeart/2018/5/layout/IconCircleLabelList"/>
    <dgm:cxn modelId="{23A2EA37-89EF-4E4E-B4ED-380C87DB749C}" srcId="{0E7F3276-E6C0-41BC-BD41-1FD19619D71C}" destId="{6F18A2A4-44CA-49E5-AFE2-4633011ED3CB}" srcOrd="4" destOrd="0" parTransId="{D4CD4473-AED3-4F8E-BCF4-526F12B4D962}" sibTransId="{C05F30F0-6BB0-40EB-948E-EC2B8E5A888D}"/>
    <dgm:cxn modelId="{046B1B55-117D-497C-B8BE-DE95C0D4B1ED}" type="presParOf" srcId="{D615CB3D-D0B5-451B-A5BF-85181DA31057}" destId="{DFB4BEA5-0E9B-4602-917F-1FD84C86F468}" srcOrd="0" destOrd="0" presId="urn:microsoft.com/office/officeart/2018/5/layout/IconCircleLabelList"/>
    <dgm:cxn modelId="{8D49ADA1-605C-4A2A-8425-4DECC47D5261}" type="presParOf" srcId="{DFB4BEA5-0E9B-4602-917F-1FD84C86F468}" destId="{91D22EBC-4B07-4C99-89F7-4B72583B6418}" srcOrd="0" destOrd="0" presId="urn:microsoft.com/office/officeart/2018/5/layout/IconCircleLabelList"/>
    <dgm:cxn modelId="{10A1098A-5C87-4B4A-AC3A-ABBD38AE27CB}" type="presParOf" srcId="{DFB4BEA5-0E9B-4602-917F-1FD84C86F468}" destId="{B0508FF9-A00D-4CC4-8C77-366124070C9F}" srcOrd="1" destOrd="0" presId="urn:microsoft.com/office/officeart/2018/5/layout/IconCircleLabelList"/>
    <dgm:cxn modelId="{15514A50-2EEC-426B-AE90-2C073987EE99}" type="presParOf" srcId="{DFB4BEA5-0E9B-4602-917F-1FD84C86F468}" destId="{F9E3E2AD-E24D-4980-A7AF-8DE514D3B860}" srcOrd="2" destOrd="0" presId="urn:microsoft.com/office/officeart/2018/5/layout/IconCircleLabelList"/>
    <dgm:cxn modelId="{A309C0D7-6C04-426D-9F8A-E481039D0ADE}" type="presParOf" srcId="{DFB4BEA5-0E9B-4602-917F-1FD84C86F468}" destId="{BCEEAEE4-B0E3-45B5-A945-683BEA735359}" srcOrd="3" destOrd="0" presId="urn:microsoft.com/office/officeart/2018/5/layout/IconCircleLabelList"/>
    <dgm:cxn modelId="{76819532-CF8B-4E4F-B057-2369BBF4B2F3}" type="presParOf" srcId="{D615CB3D-D0B5-451B-A5BF-85181DA31057}" destId="{C77A3DC9-E70D-4426-91F2-6E33D90CC8DD}" srcOrd="1" destOrd="0" presId="urn:microsoft.com/office/officeart/2018/5/layout/IconCircleLabelList"/>
    <dgm:cxn modelId="{B593E11E-54AC-4568-ADF9-E7341BCCDDF7}" type="presParOf" srcId="{D615CB3D-D0B5-451B-A5BF-85181DA31057}" destId="{9BD68BAD-F4B4-484B-BD9D-51CB001DE7C0}" srcOrd="2" destOrd="0" presId="urn:microsoft.com/office/officeart/2018/5/layout/IconCircleLabelList"/>
    <dgm:cxn modelId="{BFA19A46-C626-4E1C-87D2-7421C57B6189}" type="presParOf" srcId="{9BD68BAD-F4B4-484B-BD9D-51CB001DE7C0}" destId="{BE836EE0-DFDB-480A-A353-E845FBCCFDF8}" srcOrd="0" destOrd="0" presId="urn:microsoft.com/office/officeart/2018/5/layout/IconCircleLabelList"/>
    <dgm:cxn modelId="{B3F63C14-41F8-4E25-8036-ECE1A80E2E5D}" type="presParOf" srcId="{9BD68BAD-F4B4-484B-BD9D-51CB001DE7C0}" destId="{EE69F7A5-F5F2-4BE1-BB35-5B988A30FAD0}" srcOrd="1" destOrd="0" presId="urn:microsoft.com/office/officeart/2018/5/layout/IconCircleLabelList"/>
    <dgm:cxn modelId="{85C54904-2E1F-4376-948A-89CBCDC3B12D}" type="presParOf" srcId="{9BD68BAD-F4B4-484B-BD9D-51CB001DE7C0}" destId="{9C376F89-6854-4A98-AE87-E49B112D8C31}" srcOrd="2" destOrd="0" presId="urn:microsoft.com/office/officeart/2018/5/layout/IconCircleLabelList"/>
    <dgm:cxn modelId="{7AFB869A-C974-4EFC-AD38-7015EFFB563C}" type="presParOf" srcId="{9BD68BAD-F4B4-484B-BD9D-51CB001DE7C0}" destId="{DB6ABEA8-9682-48AB-989C-AB28ABCE0BD0}" srcOrd="3" destOrd="0" presId="urn:microsoft.com/office/officeart/2018/5/layout/IconCircleLabelList"/>
    <dgm:cxn modelId="{0DDC7739-FA3A-4EDD-8FF8-F486C21F5E56}" type="presParOf" srcId="{D615CB3D-D0B5-451B-A5BF-85181DA31057}" destId="{CB7AD440-65EF-44C2-984E-7EEE253DE052}" srcOrd="3" destOrd="0" presId="urn:microsoft.com/office/officeart/2018/5/layout/IconCircleLabelList"/>
    <dgm:cxn modelId="{3B15E799-4A70-40DA-83BF-11691B93DD50}" type="presParOf" srcId="{D615CB3D-D0B5-451B-A5BF-85181DA31057}" destId="{85084D35-E578-4D06-8E02-A9E9FE83BE0B}" srcOrd="4" destOrd="0" presId="urn:microsoft.com/office/officeart/2018/5/layout/IconCircleLabelList"/>
    <dgm:cxn modelId="{6D96A872-9DC3-4957-BE7D-188652BB1785}" type="presParOf" srcId="{85084D35-E578-4D06-8E02-A9E9FE83BE0B}" destId="{2482A95A-F78F-446C-B269-1DF72DD6D63B}" srcOrd="0" destOrd="0" presId="urn:microsoft.com/office/officeart/2018/5/layout/IconCircleLabelList"/>
    <dgm:cxn modelId="{86E79244-E648-49A0-A617-DAE5485ADE1E}" type="presParOf" srcId="{85084D35-E578-4D06-8E02-A9E9FE83BE0B}" destId="{9FF545AE-372A-4C0D-AFFD-1BFE02BDEE9A}" srcOrd="1" destOrd="0" presId="urn:microsoft.com/office/officeart/2018/5/layout/IconCircleLabelList"/>
    <dgm:cxn modelId="{EF82BB81-B5F1-4DB6-8BC4-600CC958D526}" type="presParOf" srcId="{85084D35-E578-4D06-8E02-A9E9FE83BE0B}" destId="{1484FC3A-0080-4A2A-BCE9-E4D607253717}" srcOrd="2" destOrd="0" presId="urn:microsoft.com/office/officeart/2018/5/layout/IconCircleLabelList"/>
    <dgm:cxn modelId="{756FA72A-A06D-4364-A639-35CE5C4C66F3}" type="presParOf" srcId="{85084D35-E578-4D06-8E02-A9E9FE83BE0B}" destId="{CC88BE29-AF29-436F-BE02-BA23EF282585}" srcOrd="3" destOrd="0" presId="urn:microsoft.com/office/officeart/2018/5/layout/IconCircleLabelList"/>
    <dgm:cxn modelId="{014F7A4B-0B4E-4C9B-A47D-C8A3A4C7D5AE}" type="presParOf" srcId="{D615CB3D-D0B5-451B-A5BF-85181DA31057}" destId="{64F17564-67F7-406A-A6DF-309567B5A714}" srcOrd="5" destOrd="0" presId="urn:microsoft.com/office/officeart/2018/5/layout/IconCircleLabelList"/>
    <dgm:cxn modelId="{FC9663F5-4D9F-43C3-BB01-0EC925CAC4E9}" type="presParOf" srcId="{D615CB3D-D0B5-451B-A5BF-85181DA31057}" destId="{3AA0C720-2A7F-4602-8E67-69AF2FBEF0D6}" srcOrd="6" destOrd="0" presId="urn:microsoft.com/office/officeart/2018/5/layout/IconCircleLabelList"/>
    <dgm:cxn modelId="{A961D565-9BD4-4A18-B8ED-47981DB36E27}" type="presParOf" srcId="{3AA0C720-2A7F-4602-8E67-69AF2FBEF0D6}" destId="{C2ECB543-2BF7-4C4C-9610-C32B339B4ADB}" srcOrd="0" destOrd="0" presId="urn:microsoft.com/office/officeart/2018/5/layout/IconCircleLabelList"/>
    <dgm:cxn modelId="{79B8BB5B-34C5-488B-AFFA-94558637205D}" type="presParOf" srcId="{3AA0C720-2A7F-4602-8E67-69AF2FBEF0D6}" destId="{F2ACD679-8366-499F-B65F-4A0FDA72ABE2}" srcOrd="1" destOrd="0" presId="urn:microsoft.com/office/officeart/2018/5/layout/IconCircleLabelList"/>
    <dgm:cxn modelId="{69E467D7-0488-4DDB-8B82-95D4CDB78ABF}" type="presParOf" srcId="{3AA0C720-2A7F-4602-8E67-69AF2FBEF0D6}" destId="{85ABC7B9-F6DA-4B1B-9D2B-99157A1A21B7}" srcOrd="2" destOrd="0" presId="urn:microsoft.com/office/officeart/2018/5/layout/IconCircleLabelList"/>
    <dgm:cxn modelId="{8B1709E4-B1A1-43C3-AD7F-00820DE453C0}" type="presParOf" srcId="{3AA0C720-2A7F-4602-8E67-69AF2FBEF0D6}" destId="{BE31AF6E-8946-4E05-B241-567EBB5A10F8}" srcOrd="3" destOrd="0" presId="urn:microsoft.com/office/officeart/2018/5/layout/IconCircleLabelList"/>
    <dgm:cxn modelId="{F1B1D34D-2DCE-4182-AEAA-B6D86C394028}" type="presParOf" srcId="{D615CB3D-D0B5-451B-A5BF-85181DA31057}" destId="{15670BD5-3A96-4976-AE5D-EBA7944020DB}" srcOrd="7" destOrd="0" presId="urn:microsoft.com/office/officeart/2018/5/layout/IconCircleLabelList"/>
    <dgm:cxn modelId="{D3BA8004-3CF9-4AE8-86CC-A39369CD0CAC}" type="presParOf" srcId="{D615CB3D-D0B5-451B-A5BF-85181DA31057}" destId="{FEFDBE85-83A2-48BE-8977-27D10FE56FC3}" srcOrd="8" destOrd="0" presId="urn:microsoft.com/office/officeart/2018/5/layout/IconCircleLabelList"/>
    <dgm:cxn modelId="{47839ACB-6668-43FC-90BC-5F1084DD5EE9}" type="presParOf" srcId="{FEFDBE85-83A2-48BE-8977-27D10FE56FC3}" destId="{A17B99A0-D109-406C-869B-C15E958272B9}" srcOrd="0" destOrd="0" presId="urn:microsoft.com/office/officeart/2018/5/layout/IconCircleLabelList"/>
    <dgm:cxn modelId="{12432550-C3A9-4DCC-A439-4586A76E537C}" type="presParOf" srcId="{FEFDBE85-83A2-48BE-8977-27D10FE56FC3}" destId="{6639C5C5-4E47-48CD-BB5E-F6E78CBDA898}" srcOrd="1" destOrd="0" presId="urn:microsoft.com/office/officeart/2018/5/layout/IconCircleLabelList"/>
    <dgm:cxn modelId="{FE5FC9D0-88EE-4757-A7C2-4DAF9C5AE8D8}" type="presParOf" srcId="{FEFDBE85-83A2-48BE-8977-27D10FE56FC3}" destId="{44AD05DF-78D1-4397-842A-ADAF1B4513AB}" srcOrd="2" destOrd="0" presId="urn:microsoft.com/office/officeart/2018/5/layout/IconCircleLabelList"/>
    <dgm:cxn modelId="{D364D3D1-2089-4975-9D33-4EE5399640B8}" type="presParOf" srcId="{FEFDBE85-83A2-48BE-8977-27D10FE56FC3}" destId="{185F2CDF-2782-40A8-9E26-4251962B8365}"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311C2C-2351-4890-9200-609542053920}">
      <dsp:nvSpPr>
        <dsp:cNvPr id="0" name=""/>
        <dsp:cNvSpPr/>
      </dsp:nvSpPr>
      <dsp:spPr>
        <a:xfrm>
          <a:off x="1607559" y="425898"/>
          <a:ext cx="329429" cy="91440"/>
        </a:xfrm>
        <a:custGeom>
          <a:avLst/>
          <a:gdLst/>
          <a:ahLst/>
          <a:cxnLst/>
          <a:rect l="0" t="0" r="0" b="0"/>
          <a:pathLst>
            <a:path>
              <a:moveTo>
                <a:pt x="0" y="45720"/>
              </a:moveTo>
              <a:lnTo>
                <a:pt x="32942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1763273" y="469818"/>
        <a:ext cx="18001" cy="3600"/>
      </dsp:txXfrm>
    </dsp:sp>
    <dsp:sp modelId="{906F7B93-B8ED-4FEA-AFA4-D8544592664F}">
      <dsp:nvSpPr>
        <dsp:cNvPr id="0" name=""/>
        <dsp:cNvSpPr/>
      </dsp:nvSpPr>
      <dsp:spPr>
        <a:xfrm>
          <a:off x="44012" y="2014"/>
          <a:ext cx="1565346" cy="939207"/>
        </a:xfrm>
        <a:prstGeom prst="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703" tIns="80514" rIns="76703" bIns="80514" numCol="1" spcCol="1270" anchor="ctr" anchorCtr="0">
          <a:noAutofit/>
        </a:bodyPr>
        <a:lstStyle/>
        <a:p>
          <a:pPr lvl="0" algn="ctr" defTabSz="711200">
            <a:lnSpc>
              <a:spcPct val="90000"/>
            </a:lnSpc>
            <a:spcBef>
              <a:spcPct val="0"/>
            </a:spcBef>
            <a:spcAft>
              <a:spcPct val="35000"/>
            </a:spcAft>
          </a:pPr>
          <a:r>
            <a:rPr lang="tr-TR" sz="1600" kern="1200" dirty="0"/>
            <a:t>18 DERSLİK</a:t>
          </a:r>
          <a:endParaRPr lang="en-US" sz="1600" kern="1200" dirty="0"/>
        </a:p>
      </dsp:txBody>
      <dsp:txXfrm>
        <a:off x="44012" y="2014"/>
        <a:ext cx="1565346" cy="939207"/>
      </dsp:txXfrm>
    </dsp:sp>
    <dsp:sp modelId="{EC2CCB51-E222-4D47-AD45-BBA5F379A694}">
      <dsp:nvSpPr>
        <dsp:cNvPr id="0" name=""/>
        <dsp:cNvSpPr/>
      </dsp:nvSpPr>
      <dsp:spPr>
        <a:xfrm>
          <a:off x="3532935" y="425898"/>
          <a:ext cx="329429" cy="91440"/>
        </a:xfrm>
        <a:custGeom>
          <a:avLst/>
          <a:gdLst/>
          <a:ahLst/>
          <a:cxnLst/>
          <a:rect l="0" t="0" r="0" b="0"/>
          <a:pathLst>
            <a:path>
              <a:moveTo>
                <a:pt x="0" y="45720"/>
              </a:moveTo>
              <a:lnTo>
                <a:pt x="32942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3688649" y="469818"/>
        <a:ext cx="18001" cy="3600"/>
      </dsp:txXfrm>
    </dsp:sp>
    <dsp:sp modelId="{DF69B68F-184C-447D-8567-BAD1C123BDD5}">
      <dsp:nvSpPr>
        <dsp:cNvPr id="0" name=""/>
        <dsp:cNvSpPr/>
      </dsp:nvSpPr>
      <dsp:spPr>
        <a:xfrm>
          <a:off x="1969388" y="2014"/>
          <a:ext cx="1565346" cy="939207"/>
        </a:xfrm>
        <a:prstGeom prst="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703" tIns="80514" rIns="76703" bIns="80514" numCol="1" spcCol="1270" anchor="ctr" anchorCtr="0">
          <a:noAutofit/>
        </a:bodyPr>
        <a:lstStyle/>
        <a:p>
          <a:pPr lvl="0" algn="ctr" defTabSz="711200">
            <a:lnSpc>
              <a:spcPct val="90000"/>
            </a:lnSpc>
            <a:spcBef>
              <a:spcPct val="0"/>
            </a:spcBef>
            <a:spcAft>
              <a:spcPct val="35000"/>
            </a:spcAft>
          </a:pPr>
          <a:r>
            <a:rPr lang="tr-TR" sz="1600" kern="1200"/>
            <a:t>5 İDARİ OFİS</a:t>
          </a:r>
          <a:endParaRPr lang="en-US" sz="1600" kern="1200"/>
        </a:p>
      </dsp:txBody>
      <dsp:txXfrm>
        <a:off x="1969388" y="2014"/>
        <a:ext cx="1565346" cy="939207"/>
      </dsp:txXfrm>
    </dsp:sp>
    <dsp:sp modelId="{79A1AA8E-4E31-4A79-BA28-89F5C0DE4F0A}">
      <dsp:nvSpPr>
        <dsp:cNvPr id="0" name=""/>
        <dsp:cNvSpPr/>
      </dsp:nvSpPr>
      <dsp:spPr>
        <a:xfrm>
          <a:off x="5458311" y="425898"/>
          <a:ext cx="329429" cy="91440"/>
        </a:xfrm>
        <a:custGeom>
          <a:avLst/>
          <a:gdLst/>
          <a:ahLst/>
          <a:cxnLst/>
          <a:rect l="0" t="0" r="0" b="0"/>
          <a:pathLst>
            <a:path>
              <a:moveTo>
                <a:pt x="0" y="45720"/>
              </a:moveTo>
              <a:lnTo>
                <a:pt x="32942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5614025" y="469818"/>
        <a:ext cx="18001" cy="3600"/>
      </dsp:txXfrm>
    </dsp:sp>
    <dsp:sp modelId="{286C2BC0-F0C0-4F6C-A9EB-0C236D3339F9}">
      <dsp:nvSpPr>
        <dsp:cNvPr id="0" name=""/>
        <dsp:cNvSpPr/>
      </dsp:nvSpPr>
      <dsp:spPr>
        <a:xfrm>
          <a:off x="3894764" y="2014"/>
          <a:ext cx="1565346" cy="939207"/>
        </a:xfrm>
        <a:prstGeom prst="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703" tIns="80514" rIns="76703" bIns="80514" numCol="1" spcCol="1270" anchor="ctr" anchorCtr="0">
          <a:noAutofit/>
        </a:bodyPr>
        <a:lstStyle/>
        <a:p>
          <a:pPr lvl="0" algn="ctr" defTabSz="711200">
            <a:lnSpc>
              <a:spcPct val="90000"/>
            </a:lnSpc>
            <a:spcBef>
              <a:spcPct val="0"/>
            </a:spcBef>
            <a:spcAft>
              <a:spcPct val="35000"/>
            </a:spcAft>
          </a:pPr>
          <a:r>
            <a:rPr lang="tr-TR" sz="1600" kern="1200"/>
            <a:t>1 ÇOK AMAÇLI SALON (550 KİŞİLİK)</a:t>
          </a:r>
          <a:endParaRPr lang="en-US" sz="1600" kern="1200"/>
        </a:p>
      </dsp:txBody>
      <dsp:txXfrm>
        <a:off x="3894764" y="2014"/>
        <a:ext cx="1565346" cy="939207"/>
      </dsp:txXfrm>
    </dsp:sp>
    <dsp:sp modelId="{140D8DC4-BE18-4155-92A6-CA0F7DBCD9C4}">
      <dsp:nvSpPr>
        <dsp:cNvPr id="0" name=""/>
        <dsp:cNvSpPr/>
      </dsp:nvSpPr>
      <dsp:spPr>
        <a:xfrm>
          <a:off x="826686" y="939422"/>
          <a:ext cx="5776127" cy="329429"/>
        </a:xfrm>
        <a:custGeom>
          <a:avLst/>
          <a:gdLst/>
          <a:ahLst/>
          <a:cxnLst/>
          <a:rect l="0" t="0" r="0" b="0"/>
          <a:pathLst>
            <a:path>
              <a:moveTo>
                <a:pt x="5776127" y="0"/>
              </a:moveTo>
              <a:lnTo>
                <a:pt x="5776127" y="181814"/>
              </a:lnTo>
              <a:lnTo>
                <a:pt x="0" y="181814"/>
              </a:lnTo>
              <a:lnTo>
                <a:pt x="0" y="329429"/>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3570066" y="1102337"/>
        <a:ext cx="289366" cy="3600"/>
      </dsp:txXfrm>
    </dsp:sp>
    <dsp:sp modelId="{53FDFAD2-A0F8-48C5-B243-A7C9A1A24850}">
      <dsp:nvSpPr>
        <dsp:cNvPr id="0" name=""/>
        <dsp:cNvSpPr/>
      </dsp:nvSpPr>
      <dsp:spPr>
        <a:xfrm>
          <a:off x="5820140" y="2014"/>
          <a:ext cx="1565346" cy="939207"/>
        </a:xfrm>
        <a:prstGeom prst="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703" tIns="80514" rIns="76703" bIns="80514" numCol="1" spcCol="1270" anchor="ctr" anchorCtr="0">
          <a:noAutofit/>
        </a:bodyPr>
        <a:lstStyle/>
        <a:p>
          <a:pPr lvl="0" algn="ctr" defTabSz="711200">
            <a:lnSpc>
              <a:spcPct val="90000"/>
            </a:lnSpc>
            <a:spcBef>
              <a:spcPct val="0"/>
            </a:spcBef>
            <a:spcAft>
              <a:spcPct val="35000"/>
            </a:spcAft>
          </a:pPr>
          <a:r>
            <a:rPr lang="tr-TR" sz="1600" kern="1200"/>
            <a:t>1 ÖĞRETMENLER ODASI</a:t>
          </a:r>
          <a:endParaRPr lang="en-US" sz="1600" kern="1200"/>
        </a:p>
      </dsp:txBody>
      <dsp:txXfrm>
        <a:off x="5820140" y="2014"/>
        <a:ext cx="1565346" cy="939207"/>
      </dsp:txXfrm>
    </dsp:sp>
    <dsp:sp modelId="{E29A250C-4232-44F5-9E77-5B956AA16B05}">
      <dsp:nvSpPr>
        <dsp:cNvPr id="0" name=""/>
        <dsp:cNvSpPr/>
      </dsp:nvSpPr>
      <dsp:spPr>
        <a:xfrm>
          <a:off x="1607559" y="1725136"/>
          <a:ext cx="329429" cy="91440"/>
        </a:xfrm>
        <a:custGeom>
          <a:avLst/>
          <a:gdLst/>
          <a:ahLst/>
          <a:cxnLst/>
          <a:rect l="0" t="0" r="0" b="0"/>
          <a:pathLst>
            <a:path>
              <a:moveTo>
                <a:pt x="0" y="45720"/>
              </a:moveTo>
              <a:lnTo>
                <a:pt x="32942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1763273" y="1769055"/>
        <a:ext cx="18001" cy="3600"/>
      </dsp:txXfrm>
    </dsp:sp>
    <dsp:sp modelId="{C26E7C62-6983-4148-86CB-70DBB194CD27}">
      <dsp:nvSpPr>
        <dsp:cNvPr id="0" name=""/>
        <dsp:cNvSpPr/>
      </dsp:nvSpPr>
      <dsp:spPr>
        <a:xfrm>
          <a:off x="44012" y="1301252"/>
          <a:ext cx="1565346" cy="939207"/>
        </a:xfrm>
        <a:prstGeom prst="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703" tIns="80514" rIns="76703" bIns="80514" numCol="1" spcCol="1270" anchor="ctr" anchorCtr="0">
          <a:noAutofit/>
        </a:bodyPr>
        <a:lstStyle/>
        <a:p>
          <a:pPr lvl="0" algn="ctr" defTabSz="711200">
            <a:lnSpc>
              <a:spcPct val="90000"/>
            </a:lnSpc>
            <a:spcBef>
              <a:spcPct val="0"/>
            </a:spcBef>
            <a:spcAft>
              <a:spcPct val="35000"/>
            </a:spcAft>
          </a:pPr>
          <a:r>
            <a:rPr lang="tr-TR" sz="1600" kern="1200"/>
            <a:t>1 KANTİN (50 KİŞİLİK) </a:t>
          </a:r>
          <a:endParaRPr lang="en-US" sz="1600" kern="1200"/>
        </a:p>
      </dsp:txBody>
      <dsp:txXfrm>
        <a:off x="44012" y="1301252"/>
        <a:ext cx="1565346" cy="939207"/>
      </dsp:txXfrm>
    </dsp:sp>
    <dsp:sp modelId="{BAED7F84-BEE7-4140-BAD0-C3B2FED1FE8A}">
      <dsp:nvSpPr>
        <dsp:cNvPr id="0" name=""/>
        <dsp:cNvSpPr/>
      </dsp:nvSpPr>
      <dsp:spPr>
        <a:xfrm>
          <a:off x="3532935" y="1725136"/>
          <a:ext cx="329429" cy="91440"/>
        </a:xfrm>
        <a:custGeom>
          <a:avLst/>
          <a:gdLst/>
          <a:ahLst/>
          <a:cxnLst/>
          <a:rect l="0" t="0" r="0" b="0"/>
          <a:pathLst>
            <a:path>
              <a:moveTo>
                <a:pt x="0" y="45720"/>
              </a:moveTo>
              <a:lnTo>
                <a:pt x="32942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3688649" y="1769055"/>
        <a:ext cx="18001" cy="3600"/>
      </dsp:txXfrm>
    </dsp:sp>
    <dsp:sp modelId="{76F485C0-C633-4612-91F7-BA3A88EB3367}">
      <dsp:nvSpPr>
        <dsp:cNvPr id="0" name=""/>
        <dsp:cNvSpPr/>
      </dsp:nvSpPr>
      <dsp:spPr>
        <a:xfrm>
          <a:off x="1969388" y="1301252"/>
          <a:ext cx="1565346" cy="939207"/>
        </a:xfrm>
        <a:prstGeom prst="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703" tIns="80514" rIns="76703" bIns="80514" numCol="1" spcCol="1270" anchor="ctr" anchorCtr="0">
          <a:noAutofit/>
        </a:bodyPr>
        <a:lstStyle/>
        <a:p>
          <a:pPr lvl="0" algn="ctr" defTabSz="711200">
            <a:lnSpc>
              <a:spcPct val="90000"/>
            </a:lnSpc>
            <a:spcBef>
              <a:spcPct val="0"/>
            </a:spcBef>
            <a:spcAft>
              <a:spcPct val="35000"/>
            </a:spcAft>
          </a:pPr>
          <a:r>
            <a:rPr lang="tr-TR" sz="1600" kern="1200" dirty="0"/>
            <a:t>1 </a:t>
          </a:r>
          <a:r>
            <a:rPr lang="tr-TR" sz="1600" kern="1200" dirty="0" smtClean="0"/>
            <a:t>Z KÜTÜPHANE</a:t>
          </a:r>
          <a:endParaRPr lang="en-US" sz="1600" kern="1200" dirty="0"/>
        </a:p>
      </dsp:txBody>
      <dsp:txXfrm>
        <a:off x="1969388" y="1301252"/>
        <a:ext cx="1565346" cy="939207"/>
      </dsp:txXfrm>
    </dsp:sp>
    <dsp:sp modelId="{6AFF7789-5518-45DC-AC64-7876828ECA7B}">
      <dsp:nvSpPr>
        <dsp:cNvPr id="0" name=""/>
        <dsp:cNvSpPr/>
      </dsp:nvSpPr>
      <dsp:spPr>
        <a:xfrm>
          <a:off x="5458311" y="1725136"/>
          <a:ext cx="329429" cy="91440"/>
        </a:xfrm>
        <a:custGeom>
          <a:avLst/>
          <a:gdLst/>
          <a:ahLst/>
          <a:cxnLst/>
          <a:rect l="0" t="0" r="0" b="0"/>
          <a:pathLst>
            <a:path>
              <a:moveTo>
                <a:pt x="0" y="45720"/>
              </a:moveTo>
              <a:lnTo>
                <a:pt x="32942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5614025" y="1769055"/>
        <a:ext cx="18001" cy="3600"/>
      </dsp:txXfrm>
    </dsp:sp>
    <dsp:sp modelId="{C7594D92-0E43-4E3B-8CD9-9E148B4D0580}">
      <dsp:nvSpPr>
        <dsp:cNvPr id="0" name=""/>
        <dsp:cNvSpPr/>
      </dsp:nvSpPr>
      <dsp:spPr>
        <a:xfrm>
          <a:off x="3894764" y="1301252"/>
          <a:ext cx="1565346" cy="939207"/>
        </a:xfrm>
        <a:prstGeom prst="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703" tIns="80514" rIns="76703" bIns="80514" numCol="1" spcCol="1270" anchor="ctr" anchorCtr="0">
          <a:noAutofit/>
        </a:bodyPr>
        <a:lstStyle/>
        <a:p>
          <a:pPr lvl="0" algn="ctr" defTabSz="711200">
            <a:lnSpc>
              <a:spcPct val="90000"/>
            </a:lnSpc>
            <a:spcBef>
              <a:spcPct val="0"/>
            </a:spcBef>
            <a:spcAft>
              <a:spcPct val="35000"/>
            </a:spcAft>
          </a:pPr>
          <a:r>
            <a:rPr lang="tr-TR" sz="1600" kern="1200" dirty="0"/>
            <a:t>1 </a:t>
          </a:r>
          <a:r>
            <a:rPr lang="tr-TR" sz="1600" kern="1200" dirty="0" smtClean="0"/>
            <a:t>LABORATUVAR</a:t>
          </a:r>
          <a:endParaRPr lang="en-US" sz="1600" kern="1200" dirty="0"/>
        </a:p>
      </dsp:txBody>
      <dsp:txXfrm>
        <a:off x="3894764" y="1301252"/>
        <a:ext cx="1565346" cy="939207"/>
      </dsp:txXfrm>
    </dsp:sp>
    <dsp:sp modelId="{7C39F2F6-EAAC-4479-ABB7-26CD19722556}">
      <dsp:nvSpPr>
        <dsp:cNvPr id="0" name=""/>
        <dsp:cNvSpPr/>
      </dsp:nvSpPr>
      <dsp:spPr>
        <a:xfrm>
          <a:off x="826686" y="2238659"/>
          <a:ext cx="5776127" cy="329429"/>
        </a:xfrm>
        <a:custGeom>
          <a:avLst/>
          <a:gdLst/>
          <a:ahLst/>
          <a:cxnLst/>
          <a:rect l="0" t="0" r="0" b="0"/>
          <a:pathLst>
            <a:path>
              <a:moveTo>
                <a:pt x="5776127" y="0"/>
              </a:moveTo>
              <a:lnTo>
                <a:pt x="5776127" y="181814"/>
              </a:lnTo>
              <a:lnTo>
                <a:pt x="0" y="181814"/>
              </a:lnTo>
              <a:lnTo>
                <a:pt x="0" y="329429"/>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3570066" y="2401574"/>
        <a:ext cx="289366" cy="3600"/>
      </dsp:txXfrm>
    </dsp:sp>
    <dsp:sp modelId="{90EAF6DB-052F-4AB5-886D-76A1EC3AFAB2}">
      <dsp:nvSpPr>
        <dsp:cNvPr id="0" name=""/>
        <dsp:cNvSpPr/>
      </dsp:nvSpPr>
      <dsp:spPr>
        <a:xfrm>
          <a:off x="5820140" y="1301252"/>
          <a:ext cx="1565346" cy="939207"/>
        </a:xfrm>
        <a:prstGeom prst="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703" tIns="80514" rIns="76703" bIns="80514" numCol="1" spcCol="1270" anchor="ctr" anchorCtr="0">
          <a:noAutofit/>
        </a:bodyPr>
        <a:lstStyle/>
        <a:p>
          <a:pPr lvl="0" algn="ctr" defTabSz="711200">
            <a:lnSpc>
              <a:spcPct val="90000"/>
            </a:lnSpc>
            <a:spcBef>
              <a:spcPct val="0"/>
            </a:spcBef>
            <a:spcAft>
              <a:spcPct val="35000"/>
            </a:spcAft>
          </a:pPr>
          <a:r>
            <a:rPr lang="tr-TR" sz="1600" kern="1200" dirty="0"/>
            <a:t>1 BASKETBOL SAHASI</a:t>
          </a:r>
          <a:endParaRPr lang="en-US" sz="1600" kern="1200" dirty="0"/>
        </a:p>
      </dsp:txBody>
      <dsp:txXfrm>
        <a:off x="5820140" y="1301252"/>
        <a:ext cx="1565346" cy="939207"/>
      </dsp:txXfrm>
    </dsp:sp>
    <dsp:sp modelId="{E771EA8F-B4F2-4D0B-A6A8-B976D4E54F29}">
      <dsp:nvSpPr>
        <dsp:cNvPr id="0" name=""/>
        <dsp:cNvSpPr/>
      </dsp:nvSpPr>
      <dsp:spPr>
        <a:xfrm>
          <a:off x="1607559" y="3024373"/>
          <a:ext cx="329429" cy="91440"/>
        </a:xfrm>
        <a:custGeom>
          <a:avLst/>
          <a:gdLst/>
          <a:ahLst/>
          <a:cxnLst/>
          <a:rect l="0" t="0" r="0" b="0"/>
          <a:pathLst>
            <a:path>
              <a:moveTo>
                <a:pt x="0" y="45720"/>
              </a:moveTo>
              <a:lnTo>
                <a:pt x="32942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1763273" y="3068293"/>
        <a:ext cx="18001" cy="3600"/>
      </dsp:txXfrm>
    </dsp:sp>
    <dsp:sp modelId="{B93183CB-BD68-44A2-8A57-B3361636CA69}">
      <dsp:nvSpPr>
        <dsp:cNvPr id="0" name=""/>
        <dsp:cNvSpPr/>
      </dsp:nvSpPr>
      <dsp:spPr>
        <a:xfrm>
          <a:off x="44012" y="2600489"/>
          <a:ext cx="1565346" cy="939207"/>
        </a:xfrm>
        <a:prstGeom prst="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703" tIns="80514" rIns="76703" bIns="80514" numCol="1" spcCol="1270" anchor="ctr" anchorCtr="0">
          <a:noAutofit/>
        </a:bodyPr>
        <a:lstStyle/>
        <a:p>
          <a:pPr lvl="0" algn="ctr" defTabSz="711200">
            <a:lnSpc>
              <a:spcPct val="90000"/>
            </a:lnSpc>
            <a:spcBef>
              <a:spcPct val="0"/>
            </a:spcBef>
            <a:spcAft>
              <a:spcPct val="35000"/>
            </a:spcAft>
          </a:pPr>
          <a:r>
            <a:rPr lang="tr-TR" sz="1600" kern="1200" dirty="0"/>
            <a:t>1 YEMEKHANE (150 KİŞİLİK)</a:t>
          </a:r>
          <a:endParaRPr lang="en-US" sz="1600" kern="1200" dirty="0"/>
        </a:p>
      </dsp:txBody>
      <dsp:txXfrm>
        <a:off x="44012" y="2600489"/>
        <a:ext cx="1565346" cy="939207"/>
      </dsp:txXfrm>
    </dsp:sp>
    <dsp:sp modelId="{3D6E6ACA-FEB8-43B5-AFB8-5526E34ED607}">
      <dsp:nvSpPr>
        <dsp:cNvPr id="0" name=""/>
        <dsp:cNvSpPr/>
      </dsp:nvSpPr>
      <dsp:spPr>
        <a:xfrm>
          <a:off x="3532935" y="3024373"/>
          <a:ext cx="329429" cy="91440"/>
        </a:xfrm>
        <a:custGeom>
          <a:avLst/>
          <a:gdLst/>
          <a:ahLst/>
          <a:cxnLst/>
          <a:rect l="0" t="0" r="0" b="0"/>
          <a:pathLst>
            <a:path>
              <a:moveTo>
                <a:pt x="0" y="45720"/>
              </a:moveTo>
              <a:lnTo>
                <a:pt x="32942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tr-TR" sz="700" kern="1200"/>
        </a:p>
      </dsp:txBody>
      <dsp:txXfrm>
        <a:off x="3688649" y="3068293"/>
        <a:ext cx="18001" cy="3600"/>
      </dsp:txXfrm>
    </dsp:sp>
    <dsp:sp modelId="{4463D313-1A6F-4050-A97D-D73FE6EEC9F1}">
      <dsp:nvSpPr>
        <dsp:cNvPr id="0" name=""/>
        <dsp:cNvSpPr/>
      </dsp:nvSpPr>
      <dsp:spPr>
        <a:xfrm>
          <a:off x="1969388" y="2600489"/>
          <a:ext cx="1565346" cy="939207"/>
        </a:xfrm>
        <a:prstGeom prst="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703" tIns="80514" rIns="76703" bIns="80514" numCol="1" spcCol="1270" anchor="ctr" anchorCtr="0">
          <a:noAutofit/>
        </a:bodyPr>
        <a:lstStyle/>
        <a:p>
          <a:pPr lvl="0" algn="ctr" defTabSz="711200">
            <a:lnSpc>
              <a:spcPct val="90000"/>
            </a:lnSpc>
            <a:spcBef>
              <a:spcPct val="0"/>
            </a:spcBef>
            <a:spcAft>
              <a:spcPct val="35000"/>
            </a:spcAft>
          </a:pPr>
          <a:r>
            <a:rPr lang="tr-TR" sz="1600" kern="1200" dirty="0"/>
            <a:t>1 SATRANÇ ATÖLYESİ</a:t>
          </a:r>
          <a:endParaRPr lang="en-US" sz="1600" kern="1200" dirty="0"/>
        </a:p>
      </dsp:txBody>
      <dsp:txXfrm>
        <a:off x="1969388" y="2600489"/>
        <a:ext cx="1565346" cy="939207"/>
      </dsp:txXfrm>
    </dsp:sp>
    <dsp:sp modelId="{6A18138C-BE71-4443-99DA-762CF504F329}">
      <dsp:nvSpPr>
        <dsp:cNvPr id="0" name=""/>
        <dsp:cNvSpPr/>
      </dsp:nvSpPr>
      <dsp:spPr>
        <a:xfrm>
          <a:off x="5458311" y="3024373"/>
          <a:ext cx="329429" cy="91440"/>
        </a:xfrm>
        <a:custGeom>
          <a:avLst/>
          <a:gdLst/>
          <a:ahLst/>
          <a:cxnLst/>
          <a:rect l="0" t="0" r="0" b="0"/>
          <a:pathLst>
            <a:path>
              <a:moveTo>
                <a:pt x="0" y="45720"/>
              </a:moveTo>
              <a:lnTo>
                <a:pt x="155714" y="45719"/>
              </a:lnTo>
            </a:path>
            <a:path>
              <a:moveTo>
                <a:pt x="173715" y="45719"/>
              </a:moveTo>
              <a:lnTo>
                <a:pt x="32942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a:p>
          <a:pPr lvl="0" algn="ctr" defTabSz="311150">
            <a:lnSpc>
              <a:spcPct val="90000"/>
            </a:lnSpc>
            <a:spcBef>
              <a:spcPct val="0"/>
            </a:spcBef>
            <a:spcAft>
              <a:spcPct val="35000"/>
            </a:spcAft>
          </a:pPr>
          <a:endParaRPr lang="tr-TR" sz="700" kern="1200"/>
        </a:p>
      </dsp:txBody>
      <dsp:txXfrm>
        <a:off x="5614025" y="2962084"/>
        <a:ext cx="18001" cy="216017"/>
      </dsp:txXfrm>
    </dsp:sp>
    <dsp:sp modelId="{2B118787-9683-4807-96C7-616B1C5BA6B6}">
      <dsp:nvSpPr>
        <dsp:cNvPr id="0" name=""/>
        <dsp:cNvSpPr/>
      </dsp:nvSpPr>
      <dsp:spPr>
        <a:xfrm>
          <a:off x="3894764" y="2600489"/>
          <a:ext cx="1565346" cy="939207"/>
        </a:xfrm>
        <a:prstGeom prst="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703" tIns="80514" rIns="76703" bIns="80514" numCol="1" spcCol="1270" anchor="ctr" anchorCtr="0">
          <a:noAutofit/>
        </a:bodyPr>
        <a:lstStyle/>
        <a:p>
          <a:pPr lvl="0" algn="ctr" defTabSz="711200">
            <a:lnSpc>
              <a:spcPct val="90000"/>
            </a:lnSpc>
            <a:spcBef>
              <a:spcPct val="0"/>
            </a:spcBef>
            <a:spcAft>
              <a:spcPct val="35000"/>
            </a:spcAft>
          </a:pPr>
          <a:r>
            <a:rPr lang="tr-TR" sz="1600" kern="1200" dirty="0"/>
            <a:t>1 MESCİT</a:t>
          </a:r>
          <a:endParaRPr lang="en-US" sz="1600" kern="1200" dirty="0"/>
        </a:p>
      </dsp:txBody>
      <dsp:txXfrm>
        <a:off x="3894764" y="2600489"/>
        <a:ext cx="1565346" cy="939207"/>
      </dsp:txXfrm>
    </dsp:sp>
    <dsp:sp modelId="{2D0BA5B0-08EB-4637-97BA-F6A153DCEA7C}">
      <dsp:nvSpPr>
        <dsp:cNvPr id="0" name=""/>
        <dsp:cNvSpPr/>
      </dsp:nvSpPr>
      <dsp:spPr>
        <a:xfrm>
          <a:off x="5820140" y="2600489"/>
          <a:ext cx="1565346" cy="939207"/>
        </a:xfrm>
        <a:prstGeom prst="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703" tIns="80514" rIns="76703" bIns="80514" numCol="1" spcCol="1270" anchor="ctr" anchorCtr="0">
          <a:noAutofit/>
        </a:bodyPr>
        <a:lstStyle/>
        <a:p>
          <a:pPr lvl="0" algn="ctr" defTabSz="711200">
            <a:lnSpc>
              <a:spcPct val="90000"/>
            </a:lnSpc>
            <a:spcBef>
              <a:spcPct val="0"/>
            </a:spcBef>
            <a:spcAft>
              <a:spcPct val="35000"/>
            </a:spcAft>
          </a:pPr>
          <a:r>
            <a:rPr lang="tr-TR" sz="1600" kern="1200" dirty="0"/>
            <a:t>PANSİYON KAPASİTESİ:100</a:t>
          </a:r>
        </a:p>
        <a:p>
          <a:pPr lvl="0" algn="ctr" defTabSz="711200">
            <a:lnSpc>
              <a:spcPct val="90000"/>
            </a:lnSpc>
            <a:spcBef>
              <a:spcPct val="0"/>
            </a:spcBef>
            <a:spcAft>
              <a:spcPct val="35000"/>
            </a:spcAft>
          </a:pPr>
          <a:endParaRPr lang="en-US" sz="1600" kern="1200" dirty="0"/>
        </a:p>
      </dsp:txBody>
      <dsp:txXfrm>
        <a:off x="5820140" y="2600489"/>
        <a:ext cx="1565346" cy="9392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EADB1-67D6-496F-A50D-D1CE71EC7302}">
      <dsp:nvSpPr>
        <dsp:cNvPr id="0" name=""/>
        <dsp:cNvSpPr/>
      </dsp:nvSpPr>
      <dsp:spPr>
        <a:xfrm>
          <a:off x="0" y="0"/>
          <a:ext cx="4015648" cy="936105"/>
        </a:xfrm>
        <a:prstGeom prst="roundRect">
          <a:avLst>
            <a:gd name="adj" fmla="val 10000"/>
          </a:avLst>
        </a:prstGeom>
        <a:gradFill rotWithShape="0">
          <a:gsLst>
            <a:gs pos="0">
              <a:schemeClr val="accent2">
                <a:hueOff val="0"/>
                <a:satOff val="0"/>
                <a:lumOff val="0"/>
                <a:alphaOff val="0"/>
                <a:tint val="94000"/>
                <a:satMod val="105000"/>
                <a:lumMod val="102000"/>
              </a:schemeClr>
            </a:gs>
            <a:gs pos="100000">
              <a:schemeClr val="accent2">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tr-TR" sz="2500" kern="1200" dirty="0"/>
            <a:t>5. SINIFLAR: 2 ŞUBE </a:t>
          </a:r>
          <a:r>
            <a:rPr lang="tr-TR" sz="2500" kern="1200" dirty="0" smtClean="0"/>
            <a:t>34 </a:t>
          </a:r>
          <a:r>
            <a:rPr lang="tr-TR" sz="2500" kern="1200" dirty="0"/>
            <a:t>ÖĞRENCİ</a:t>
          </a:r>
          <a:endParaRPr lang="en-US" sz="2500" kern="1200" dirty="0"/>
        </a:p>
      </dsp:txBody>
      <dsp:txXfrm>
        <a:off x="27418" y="27418"/>
        <a:ext cx="2926416" cy="881269"/>
      </dsp:txXfrm>
    </dsp:sp>
    <dsp:sp modelId="{3C7802EE-343E-4B92-BB66-433D00D792ED}">
      <dsp:nvSpPr>
        <dsp:cNvPr id="0" name=""/>
        <dsp:cNvSpPr/>
      </dsp:nvSpPr>
      <dsp:spPr>
        <a:xfrm>
          <a:off x="336310" y="1106306"/>
          <a:ext cx="4015648" cy="936105"/>
        </a:xfrm>
        <a:prstGeom prst="roundRect">
          <a:avLst>
            <a:gd name="adj" fmla="val 10000"/>
          </a:avLst>
        </a:prstGeom>
        <a:gradFill rotWithShape="0">
          <a:gsLst>
            <a:gs pos="0">
              <a:schemeClr val="accent3">
                <a:hueOff val="0"/>
                <a:satOff val="0"/>
                <a:lumOff val="0"/>
                <a:alphaOff val="0"/>
                <a:tint val="94000"/>
                <a:satMod val="105000"/>
                <a:lumMod val="102000"/>
              </a:schemeClr>
            </a:gs>
            <a:gs pos="100000">
              <a:schemeClr val="accent3">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tr-TR" sz="2500" kern="1200" dirty="0"/>
            <a:t>6. SINIFLAR: </a:t>
          </a:r>
          <a:r>
            <a:rPr lang="tr-TR" sz="2500" kern="1200" dirty="0" smtClean="0"/>
            <a:t>2 </a:t>
          </a:r>
          <a:r>
            <a:rPr lang="tr-TR" sz="2500" kern="1200" dirty="0"/>
            <a:t>ŞUBE </a:t>
          </a:r>
          <a:r>
            <a:rPr lang="tr-TR" sz="2500" kern="1200" dirty="0" smtClean="0"/>
            <a:t>41 </a:t>
          </a:r>
          <a:r>
            <a:rPr lang="tr-TR" sz="2500" kern="1200" dirty="0"/>
            <a:t>ÖĞRENCİ</a:t>
          </a:r>
          <a:endParaRPr lang="en-US" sz="2500" kern="1200" dirty="0"/>
        </a:p>
      </dsp:txBody>
      <dsp:txXfrm>
        <a:off x="363728" y="1133724"/>
        <a:ext cx="3016033" cy="881269"/>
      </dsp:txXfrm>
    </dsp:sp>
    <dsp:sp modelId="{8F84583B-CEE0-4694-84E3-03437965F8B3}">
      <dsp:nvSpPr>
        <dsp:cNvPr id="0" name=""/>
        <dsp:cNvSpPr/>
      </dsp:nvSpPr>
      <dsp:spPr>
        <a:xfrm>
          <a:off x="667601" y="2212612"/>
          <a:ext cx="4015648" cy="936105"/>
        </a:xfrm>
        <a:prstGeom prst="roundRect">
          <a:avLst>
            <a:gd name="adj" fmla="val 10000"/>
          </a:avLst>
        </a:prstGeom>
        <a:gradFill rotWithShape="0">
          <a:gsLst>
            <a:gs pos="0">
              <a:schemeClr val="accent4">
                <a:hueOff val="0"/>
                <a:satOff val="0"/>
                <a:lumOff val="0"/>
                <a:alphaOff val="0"/>
                <a:tint val="94000"/>
                <a:satMod val="105000"/>
                <a:lumMod val="102000"/>
              </a:schemeClr>
            </a:gs>
            <a:gs pos="100000">
              <a:schemeClr val="accent4">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tr-TR" sz="2500" kern="1200" dirty="0"/>
            <a:t>7.SINIFLAR: </a:t>
          </a:r>
          <a:r>
            <a:rPr lang="tr-TR" sz="2500" kern="1200" dirty="0" smtClean="0"/>
            <a:t>2 </a:t>
          </a:r>
          <a:r>
            <a:rPr lang="tr-TR" sz="2500" kern="1200" dirty="0"/>
            <a:t>ŞUBE </a:t>
          </a:r>
          <a:r>
            <a:rPr lang="tr-TR" sz="2500" kern="1200" dirty="0" smtClean="0"/>
            <a:t>35 </a:t>
          </a:r>
          <a:r>
            <a:rPr lang="tr-TR" sz="2500" kern="1200" dirty="0"/>
            <a:t>ÖĞRENCİ</a:t>
          </a:r>
          <a:endParaRPr lang="en-US" sz="2500" kern="1200" dirty="0"/>
        </a:p>
      </dsp:txBody>
      <dsp:txXfrm>
        <a:off x="695019" y="2240030"/>
        <a:ext cx="3021053" cy="881269"/>
      </dsp:txXfrm>
    </dsp:sp>
    <dsp:sp modelId="{361B2DC4-5216-4CA6-9EE5-749CE7A7CA14}">
      <dsp:nvSpPr>
        <dsp:cNvPr id="0" name=""/>
        <dsp:cNvSpPr/>
      </dsp:nvSpPr>
      <dsp:spPr>
        <a:xfrm>
          <a:off x="1003912" y="3318918"/>
          <a:ext cx="4015648" cy="936105"/>
        </a:xfrm>
        <a:prstGeom prst="roundRect">
          <a:avLst>
            <a:gd name="adj" fmla="val 10000"/>
          </a:avLst>
        </a:prstGeom>
        <a:gradFill rotWithShape="0">
          <a:gsLst>
            <a:gs pos="0">
              <a:schemeClr val="accent5">
                <a:hueOff val="0"/>
                <a:satOff val="0"/>
                <a:lumOff val="0"/>
                <a:alphaOff val="0"/>
                <a:tint val="94000"/>
                <a:satMod val="105000"/>
                <a:lumMod val="102000"/>
              </a:schemeClr>
            </a:gs>
            <a:gs pos="100000">
              <a:schemeClr val="accent5">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tr-TR" sz="2500" kern="1200" dirty="0"/>
            <a:t>8.SINIFLAR: </a:t>
          </a:r>
          <a:r>
            <a:rPr lang="tr-TR" sz="2500" kern="1200" dirty="0" smtClean="0"/>
            <a:t>3 </a:t>
          </a:r>
          <a:r>
            <a:rPr lang="tr-TR" sz="2500" kern="1200" dirty="0"/>
            <a:t>ŞUBE </a:t>
          </a:r>
          <a:r>
            <a:rPr lang="tr-TR" sz="2500" kern="1200" dirty="0" smtClean="0"/>
            <a:t>47 </a:t>
          </a:r>
          <a:r>
            <a:rPr lang="tr-TR" sz="2500" kern="1200" dirty="0"/>
            <a:t>ÖĞRENCİ</a:t>
          </a:r>
          <a:endParaRPr lang="en-US" sz="2500" kern="1200" dirty="0"/>
        </a:p>
      </dsp:txBody>
      <dsp:txXfrm>
        <a:off x="1031330" y="3346336"/>
        <a:ext cx="3016033" cy="881269"/>
      </dsp:txXfrm>
    </dsp:sp>
    <dsp:sp modelId="{7C0867EF-A81D-421D-9462-E6FF9051DFAF}">
      <dsp:nvSpPr>
        <dsp:cNvPr id="0" name=""/>
        <dsp:cNvSpPr/>
      </dsp:nvSpPr>
      <dsp:spPr>
        <a:xfrm>
          <a:off x="3407180" y="716971"/>
          <a:ext cx="608468" cy="608468"/>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endParaRPr lang="en-US" sz="3000" kern="1200"/>
        </a:p>
      </dsp:txBody>
      <dsp:txXfrm>
        <a:off x="3544085" y="716971"/>
        <a:ext cx="334658" cy="457872"/>
      </dsp:txXfrm>
    </dsp:sp>
    <dsp:sp modelId="{266F9B74-1D8D-4884-A7D6-82AAC4948F95}">
      <dsp:nvSpPr>
        <dsp:cNvPr id="0" name=""/>
        <dsp:cNvSpPr/>
      </dsp:nvSpPr>
      <dsp:spPr>
        <a:xfrm>
          <a:off x="3743490" y="1823277"/>
          <a:ext cx="608468" cy="608468"/>
        </a:xfrm>
        <a:prstGeom prst="downArrow">
          <a:avLst>
            <a:gd name="adj1" fmla="val 55000"/>
            <a:gd name="adj2" fmla="val 45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endParaRPr lang="en-US" sz="3000" kern="1200"/>
        </a:p>
      </dsp:txBody>
      <dsp:txXfrm>
        <a:off x="3880395" y="1823277"/>
        <a:ext cx="334658" cy="457872"/>
      </dsp:txXfrm>
    </dsp:sp>
    <dsp:sp modelId="{3D1EAF7B-0B7D-4A4D-89A8-4C2278052C39}">
      <dsp:nvSpPr>
        <dsp:cNvPr id="0" name=""/>
        <dsp:cNvSpPr/>
      </dsp:nvSpPr>
      <dsp:spPr>
        <a:xfrm>
          <a:off x="4074781" y="2929584"/>
          <a:ext cx="608468" cy="608468"/>
        </a:xfrm>
        <a:prstGeom prst="downArrow">
          <a:avLst>
            <a:gd name="adj1" fmla="val 55000"/>
            <a:gd name="adj2" fmla="val 45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endParaRPr lang="en-US" sz="3000" kern="1200"/>
        </a:p>
      </dsp:txBody>
      <dsp:txXfrm>
        <a:off x="4211686" y="2929584"/>
        <a:ext cx="334658" cy="4578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114CBF-5D0C-493A-88B8-0D1189D42821}">
      <dsp:nvSpPr>
        <dsp:cNvPr id="0" name=""/>
        <dsp:cNvSpPr/>
      </dsp:nvSpPr>
      <dsp:spPr>
        <a:xfrm>
          <a:off x="2176" y="995911"/>
          <a:ext cx="1554100" cy="986853"/>
        </a:xfrm>
        <a:prstGeom prst="roundRect">
          <a:avLst>
            <a:gd name="adj" fmla="val 10000"/>
          </a:avLst>
        </a:prstGeom>
        <a:gradFill rotWithShape="0">
          <a:gsLst>
            <a:gs pos="0">
              <a:schemeClr val="accent1">
                <a:hueOff val="0"/>
                <a:satOff val="0"/>
                <a:lumOff val="0"/>
                <a:alphaOff val="0"/>
                <a:tint val="94000"/>
                <a:satMod val="105000"/>
                <a:lumMod val="102000"/>
              </a:schemeClr>
            </a:gs>
            <a:gs pos="100000">
              <a:schemeClr val="accent1">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F22B179-865F-4BDC-83E0-80E151BEE89A}">
      <dsp:nvSpPr>
        <dsp:cNvPr id="0" name=""/>
        <dsp:cNvSpPr/>
      </dsp:nvSpPr>
      <dsp:spPr>
        <a:xfrm>
          <a:off x="174854" y="1159955"/>
          <a:ext cx="1554100" cy="98685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tr-TR" sz="1900" kern="1200" dirty="0"/>
            <a:t>9. SINFLAR: </a:t>
          </a:r>
          <a:r>
            <a:rPr lang="tr-TR" sz="1900" kern="1200" dirty="0" smtClean="0"/>
            <a:t/>
          </a:r>
          <a:br>
            <a:rPr lang="tr-TR" sz="1900" kern="1200" dirty="0" smtClean="0"/>
          </a:br>
          <a:r>
            <a:rPr lang="tr-TR" sz="1900" kern="1200" dirty="0" smtClean="0"/>
            <a:t>2 </a:t>
          </a:r>
          <a:r>
            <a:rPr lang="tr-TR" sz="1900" kern="1200" dirty="0"/>
            <a:t>ŞUBE </a:t>
          </a:r>
          <a:r>
            <a:rPr lang="tr-TR" sz="1900" kern="1200" dirty="0" smtClean="0"/>
            <a:t/>
          </a:r>
          <a:br>
            <a:rPr lang="tr-TR" sz="1900" kern="1200" dirty="0" smtClean="0"/>
          </a:br>
          <a:r>
            <a:rPr lang="tr-TR" sz="1900" kern="1200" dirty="0" smtClean="0"/>
            <a:t>31 </a:t>
          </a:r>
          <a:r>
            <a:rPr lang="tr-TR" sz="1900" kern="1200" dirty="0"/>
            <a:t>ÖĞRENCİ</a:t>
          </a:r>
          <a:endParaRPr lang="en-US" sz="1900" kern="1200" dirty="0"/>
        </a:p>
      </dsp:txBody>
      <dsp:txXfrm>
        <a:off x="203758" y="1188859"/>
        <a:ext cx="1496292" cy="929045"/>
      </dsp:txXfrm>
    </dsp:sp>
    <dsp:sp modelId="{19E97389-3E78-4A14-A2FE-29CFD038087A}">
      <dsp:nvSpPr>
        <dsp:cNvPr id="0" name=""/>
        <dsp:cNvSpPr/>
      </dsp:nvSpPr>
      <dsp:spPr>
        <a:xfrm>
          <a:off x="1901632" y="995911"/>
          <a:ext cx="1554100" cy="986853"/>
        </a:xfrm>
        <a:prstGeom prst="roundRect">
          <a:avLst>
            <a:gd name="adj" fmla="val 10000"/>
          </a:avLst>
        </a:prstGeom>
        <a:gradFill rotWithShape="0">
          <a:gsLst>
            <a:gs pos="0">
              <a:schemeClr val="accent1">
                <a:hueOff val="0"/>
                <a:satOff val="0"/>
                <a:lumOff val="0"/>
                <a:alphaOff val="0"/>
                <a:tint val="94000"/>
                <a:satMod val="105000"/>
                <a:lumMod val="102000"/>
              </a:schemeClr>
            </a:gs>
            <a:gs pos="100000">
              <a:schemeClr val="accent1">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95AC0F8-82A1-4573-966B-41923F4206BB}">
      <dsp:nvSpPr>
        <dsp:cNvPr id="0" name=""/>
        <dsp:cNvSpPr/>
      </dsp:nvSpPr>
      <dsp:spPr>
        <a:xfrm>
          <a:off x="2074310" y="1159955"/>
          <a:ext cx="1554100" cy="98685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tr-TR" sz="1900" kern="1200" dirty="0"/>
            <a:t>10.SINIFLAR: </a:t>
          </a:r>
          <a:r>
            <a:rPr lang="tr-TR" sz="1900" kern="1200" dirty="0" smtClean="0"/>
            <a:t>2 </a:t>
          </a:r>
          <a:r>
            <a:rPr lang="tr-TR" sz="1900" kern="1200" dirty="0"/>
            <a:t>ŞUBE </a:t>
          </a:r>
          <a:r>
            <a:rPr lang="tr-TR" sz="1900" kern="1200" dirty="0" smtClean="0"/>
            <a:t/>
          </a:r>
          <a:br>
            <a:rPr lang="tr-TR" sz="1900" kern="1200" dirty="0" smtClean="0"/>
          </a:br>
          <a:r>
            <a:rPr lang="tr-TR" sz="1900" kern="1200" dirty="0" smtClean="0"/>
            <a:t>29 </a:t>
          </a:r>
          <a:r>
            <a:rPr lang="tr-TR" sz="1900" kern="1200" dirty="0"/>
            <a:t>ÖĞRENCİ</a:t>
          </a:r>
          <a:endParaRPr lang="en-US" sz="1900" kern="1200" dirty="0"/>
        </a:p>
      </dsp:txBody>
      <dsp:txXfrm>
        <a:off x="2103214" y="1188859"/>
        <a:ext cx="1496292" cy="929045"/>
      </dsp:txXfrm>
    </dsp:sp>
    <dsp:sp modelId="{A1D32E7F-9647-4877-830D-EC2458CBFAA2}">
      <dsp:nvSpPr>
        <dsp:cNvPr id="0" name=""/>
        <dsp:cNvSpPr/>
      </dsp:nvSpPr>
      <dsp:spPr>
        <a:xfrm>
          <a:off x="3801088" y="995911"/>
          <a:ext cx="1554100" cy="986853"/>
        </a:xfrm>
        <a:prstGeom prst="roundRect">
          <a:avLst>
            <a:gd name="adj" fmla="val 10000"/>
          </a:avLst>
        </a:prstGeom>
        <a:gradFill rotWithShape="0">
          <a:gsLst>
            <a:gs pos="0">
              <a:schemeClr val="accent1">
                <a:hueOff val="0"/>
                <a:satOff val="0"/>
                <a:lumOff val="0"/>
                <a:alphaOff val="0"/>
                <a:tint val="94000"/>
                <a:satMod val="105000"/>
                <a:lumMod val="102000"/>
              </a:schemeClr>
            </a:gs>
            <a:gs pos="100000">
              <a:schemeClr val="accent1">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AAA40A4-85E8-44CF-B28A-94B00B8809EA}">
      <dsp:nvSpPr>
        <dsp:cNvPr id="0" name=""/>
        <dsp:cNvSpPr/>
      </dsp:nvSpPr>
      <dsp:spPr>
        <a:xfrm>
          <a:off x="3973766" y="1159955"/>
          <a:ext cx="1554100" cy="98685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tr-TR" sz="1900" kern="1200" dirty="0"/>
            <a:t>11.SINIFLAR: </a:t>
          </a:r>
          <a:r>
            <a:rPr lang="tr-TR" sz="1900" kern="1200" dirty="0" smtClean="0"/>
            <a:t/>
          </a:r>
          <a:br>
            <a:rPr lang="tr-TR" sz="1900" kern="1200" dirty="0" smtClean="0"/>
          </a:br>
          <a:r>
            <a:rPr lang="tr-TR" sz="1900" kern="1200" dirty="0" smtClean="0"/>
            <a:t>1 </a:t>
          </a:r>
          <a:r>
            <a:rPr lang="tr-TR" sz="1900" kern="1200" dirty="0"/>
            <a:t>ŞUBE </a:t>
          </a:r>
          <a:r>
            <a:rPr lang="tr-TR" sz="1900" kern="1200" dirty="0" smtClean="0"/>
            <a:t/>
          </a:r>
          <a:br>
            <a:rPr lang="tr-TR" sz="1900" kern="1200" dirty="0" smtClean="0"/>
          </a:br>
          <a:r>
            <a:rPr lang="tr-TR" sz="1900" kern="1200" dirty="0" smtClean="0"/>
            <a:t>27 </a:t>
          </a:r>
          <a:r>
            <a:rPr lang="tr-TR" sz="1900" kern="1200" dirty="0"/>
            <a:t>ÖĞRENCİ</a:t>
          </a:r>
          <a:endParaRPr lang="en-US" sz="1900" kern="1200" dirty="0"/>
        </a:p>
      </dsp:txBody>
      <dsp:txXfrm>
        <a:off x="4002670" y="1188859"/>
        <a:ext cx="1496292" cy="929045"/>
      </dsp:txXfrm>
    </dsp:sp>
    <dsp:sp modelId="{F2D9BDB2-D85B-476D-B7FC-7EBF31C5DB39}">
      <dsp:nvSpPr>
        <dsp:cNvPr id="0" name=""/>
        <dsp:cNvSpPr/>
      </dsp:nvSpPr>
      <dsp:spPr>
        <a:xfrm>
          <a:off x="5700545" y="995911"/>
          <a:ext cx="1554100" cy="986853"/>
        </a:xfrm>
        <a:prstGeom prst="roundRect">
          <a:avLst>
            <a:gd name="adj" fmla="val 10000"/>
          </a:avLst>
        </a:prstGeom>
        <a:gradFill rotWithShape="0">
          <a:gsLst>
            <a:gs pos="0">
              <a:schemeClr val="accent1">
                <a:hueOff val="0"/>
                <a:satOff val="0"/>
                <a:lumOff val="0"/>
                <a:alphaOff val="0"/>
                <a:tint val="94000"/>
                <a:satMod val="105000"/>
                <a:lumMod val="102000"/>
              </a:schemeClr>
            </a:gs>
            <a:gs pos="100000">
              <a:schemeClr val="accent1">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179F7E7-02E5-44DB-9A63-904A72B4B69C}">
      <dsp:nvSpPr>
        <dsp:cNvPr id="0" name=""/>
        <dsp:cNvSpPr/>
      </dsp:nvSpPr>
      <dsp:spPr>
        <a:xfrm>
          <a:off x="5873222" y="1159955"/>
          <a:ext cx="1554100" cy="98685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tr-TR" sz="1900" kern="1200" dirty="0"/>
            <a:t>12.SINIFLAR</a:t>
          </a:r>
          <a:r>
            <a:rPr lang="tr-TR" sz="1900" kern="1200" dirty="0" smtClean="0"/>
            <a:t>:</a:t>
          </a:r>
          <a:br>
            <a:rPr lang="tr-TR" sz="1900" kern="1200" dirty="0" smtClean="0"/>
          </a:br>
          <a:r>
            <a:rPr lang="tr-TR" sz="1900" kern="1200" dirty="0" smtClean="0"/>
            <a:t> </a:t>
          </a:r>
          <a:r>
            <a:rPr lang="tr-TR" sz="1900" kern="1200" dirty="0"/>
            <a:t>2 ŞUBE </a:t>
          </a:r>
          <a:r>
            <a:rPr lang="tr-TR" sz="1900" kern="1200" dirty="0" smtClean="0"/>
            <a:t/>
          </a:r>
          <a:br>
            <a:rPr lang="tr-TR" sz="1900" kern="1200" dirty="0" smtClean="0"/>
          </a:br>
          <a:r>
            <a:rPr lang="tr-TR" sz="1900" kern="1200" dirty="0" smtClean="0"/>
            <a:t>26 ÖĞRENCİ</a:t>
          </a:r>
          <a:endParaRPr lang="en-US" sz="1900" kern="1200" dirty="0"/>
        </a:p>
      </dsp:txBody>
      <dsp:txXfrm>
        <a:off x="5902126" y="1188859"/>
        <a:ext cx="1496292" cy="9290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22EBC-4B07-4C99-89F7-4B72583B6418}">
      <dsp:nvSpPr>
        <dsp:cNvPr id="0" name=""/>
        <dsp:cNvSpPr/>
      </dsp:nvSpPr>
      <dsp:spPr>
        <a:xfrm>
          <a:off x="919990" y="1345"/>
          <a:ext cx="824572" cy="82457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508FF9-A00D-4CC4-8C77-366124070C9F}">
      <dsp:nvSpPr>
        <dsp:cNvPr id="0" name=""/>
        <dsp:cNvSpPr/>
      </dsp:nvSpPr>
      <dsp:spPr>
        <a:xfrm>
          <a:off x="1095718" y="177074"/>
          <a:ext cx="473115" cy="47311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CEEAEE4-B0E3-45B5-A945-683BEA735359}">
      <dsp:nvSpPr>
        <dsp:cNvPr id="0" name=""/>
        <dsp:cNvSpPr/>
      </dsp:nvSpPr>
      <dsp:spPr>
        <a:xfrm>
          <a:off x="656397" y="1082752"/>
          <a:ext cx="1351757" cy="540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77850">
            <a:lnSpc>
              <a:spcPct val="100000"/>
            </a:lnSpc>
            <a:spcBef>
              <a:spcPct val="0"/>
            </a:spcBef>
            <a:spcAft>
              <a:spcPct val="35000"/>
            </a:spcAft>
            <a:defRPr cap="all"/>
          </a:pPr>
          <a:r>
            <a:rPr lang="tr-TR" sz="1300" kern="1200" dirty="0" smtClean="0"/>
            <a:t>5İDARECİ</a:t>
          </a:r>
          <a:endParaRPr lang="en-US" sz="1300" kern="1200" dirty="0"/>
        </a:p>
      </dsp:txBody>
      <dsp:txXfrm>
        <a:off x="656397" y="1082752"/>
        <a:ext cx="1351757" cy="540703"/>
      </dsp:txXfrm>
    </dsp:sp>
    <dsp:sp modelId="{BE836EE0-DFDB-480A-A353-E845FBCCFDF8}">
      <dsp:nvSpPr>
        <dsp:cNvPr id="0" name=""/>
        <dsp:cNvSpPr/>
      </dsp:nvSpPr>
      <dsp:spPr>
        <a:xfrm>
          <a:off x="2508305" y="1345"/>
          <a:ext cx="824572" cy="82457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69F7A5-F5F2-4BE1-BB35-5B988A30FAD0}">
      <dsp:nvSpPr>
        <dsp:cNvPr id="0" name=""/>
        <dsp:cNvSpPr/>
      </dsp:nvSpPr>
      <dsp:spPr>
        <a:xfrm>
          <a:off x="2684034" y="177074"/>
          <a:ext cx="473115" cy="47311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6ABEA8-9682-48AB-989C-AB28ABCE0BD0}">
      <dsp:nvSpPr>
        <dsp:cNvPr id="0" name=""/>
        <dsp:cNvSpPr/>
      </dsp:nvSpPr>
      <dsp:spPr>
        <a:xfrm>
          <a:off x="2244712" y="1082752"/>
          <a:ext cx="1351757" cy="540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77850">
            <a:lnSpc>
              <a:spcPct val="100000"/>
            </a:lnSpc>
            <a:spcBef>
              <a:spcPct val="0"/>
            </a:spcBef>
            <a:spcAft>
              <a:spcPct val="35000"/>
            </a:spcAft>
            <a:defRPr cap="all"/>
          </a:pPr>
          <a:r>
            <a:rPr lang="tr-TR" sz="1300" kern="1200" dirty="0" smtClean="0"/>
            <a:t>28 </a:t>
          </a:r>
          <a:r>
            <a:rPr lang="tr-TR" sz="1300" kern="1200" dirty="0"/>
            <a:t>KADROLU ÖĞRETMEN</a:t>
          </a:r>
          <a:endParaRPr lang="en-US" sz="1300" kern="1200" dirty="0"/>
        </a:p>
      </dsp:txBody>
      <dsp:txXfrm>
        <a:off x="2244712" y="1082752"/>
        <a:ext cx="1351757" cy="540703"/>
      </dsp:txXfrm>
    </dsp:sp>
    <dsp:sp modelId="{2482A95A-F78F-446C-B269-1DF72DD6D63B}">
      <dsp:nvSpPr>
        <dsp:cNvPr id="0" name=""/>
        <dsp:cNvSpPr/>
      </dsp:nvSpPr>
      <dsp:spPr>
        <a:xfrm>
          <a:off x="4096621" y="1345"/>
          <a:ext cx="824572" cy="82457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F545AE-372A-4C0D-AFFD-1BFE02BDEE9A}">
      <dsp:nvSpPr>
        <dsp:cNvPr id="0" name=""/>
        <dsp:cNvSpPr/>
      </dsp:nvSpPr>
      <dsp:spPr>
        <a:xfrm>
          <a:off x="4272349" y="177074"/>
          <a:ext cx="473115" cy="473115"/>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C88BE29-AF29-436F-BE02-BA23EF282585}">
      <dsp:nvSpPr>
        <dsp:cNvPr id="0" name=""/>
        <dsp:cNvSpPr/>
      </dsp:nvSpPr>
      <dsp:spPr>
        <a:xfrm>
          <a:off x="3833028" y="1082752"/>
          <a:ext cx="1351757" cy="540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77850">
            <a:lnSpc>
              <a:spcPct val="100000"/>
            </a:lnSpc>
            <a:spcBef>
              <a:spcPct val="0"/>
            </a:spcBef>
            <a:spcAft>
              <a:spcPct val="35000"/>
            </a:spcAft>
            <a:defRPr cap="all"/>
          </a:pPr>
          <a:r>
            <a:rPr lang="tr-TR" sz="1300" kern="1200" dirty="0" smtClean="0"/>
            <a:t>6 </a:t>
          </a:r>
          <a:r>
            <a:rPr lang="tr-TR" sz="1300" kern="1200" dirty="0"/>
            <a:t>GÖREVLENDİRME ÖĞRETMEN</a:t>
          </a:r>
          <a:endParaRPr lang="en-US" sz="1300" kern="1200" dirty="0"/>
        </a:p>
      </dsp:txBody>
      <dsp:txXfrm>
        <a:off x="3833028" y="1082752"/>
        <a:ext cx="1351757" cy="540703"/>
      </dsp:txXfrm>
    </dsp:sp>
    <dsp:sp modelId="{C2ECB543-2BF7-4C4C-9610-C32B339B4ADB}">
      <dsp:nvSpPr>
        <dsp:cNvPr id="0" name=""/>
        <dsp:cNvSpPr/>
      </dsp:nvSpPr>
      <dsp:spPr>
        <a:xfrm>
          <a:off x="5684936" y="1345"/>
          <a:ext cx="824572" cy="824572"/>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ACD679-8366-499F-B65F-4A0FDA72ABE2}">
      <dsp:nvSpPr>
        <dsp:cNvPr id="0" name=""/>
        <dsp:cNvSpPr/>
      </dsp:nvSpPr>
      <dsp:spPr>
        <a:xfrm>
          <a:off x="5860665" y="177074"/>
          <a:ext cx="473115" cy="473115"/>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E31AF6E-8946-4E05-B241-567EBB5A10F8}">
      <dsp:nvSpPr>
        <dsp:cNvPr id="0" name=""/>
        <dsp:cNvSpPr/>
      </dsp:nvSpPr>
      <dsp:spPr>
        <a:xfrm>
          <a:off x="5421343" y="1082752"/>
          <a:ext cx="1351757" cy="540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77850">
            <a:lnSpc>
              <a:spcPct val="100000"/>
            </a:lnSpc>
            <a:spcBef>
              <a:spcPct val="0"/>
            </a:spcBef>
            <a:spcAft>
              <a:spcPct val="35000"/>
            </a:spcAft>
            <a:defRPr cap="all"/>
          </a:pPr>
          <a:r>
            <a:rPr lang="tr-TR" sz="1300" kern="1200" dirty="0" smtClean="0"/>
            <a:t>4 </a:t>
          </a:r>
          <a:r>
            <a:rPr lang="tr-TR" sz="1300" kern="1200" dirty="0"/>
            <a:t>ÜCRETLİ ÖĞRETMEN</a:t>
          </a:r>
          <a:endParaRPr lang="en-US" sz="1300" kern="1200" dirty="0"/>
        </a:p>
      </dsp:txBody>
      <dsp:txXfrm>
        <a:off x="5421343" y="1082752"/>
        <a:ext cx="1351757" cy="540703"/>
      </dsp:txXfrm>
    </dsp:sp>
    <dsp:sp modelId="{A17B99A0-D109-406C-869B-C15E958272B9}">
      <dsp:nvSpPr>
        <dsp:cNvPr id="0" name=""/>
        <dsp:cNvSpPr/>
      </dsp:nvSpPr>
      <dsp:spPr>
        <a:xfrm>
          <a:off x="3302463" y="1961394"/>
          <a:ext cx="824572" cy="824572"/>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39C5C5-4E47-48CD-BB5E-F6E78CBDA898}">
      <dsp:nvSpPr>
        <dsp:cNvPr id="0" name=""/>
        <dsp:cNvSpPr/>
      </dsp:nvSpPr>
      <dsp:spPr>
        <a:xfrm>
          <a:off x="3478191" y="2137123"/>
          <a:ext cx="473115" cy="473115"/>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85F2CDF-2782-40A8-9E26-4251962B8365}">
      <dsp:nvSpPr>
        <dsp:cNvPr id="0" name=""/>
        <dsp:cNvSpPr/>
      </dsp:nvSpPr>
      <dsp:spPr>
        <a:xfrm>
          <a:off x="3038870" y="3042800"/>
          <a:ext cx="1351757" cy="540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77850">
            <a:lnSpc>
              <a:spcPct val="100000"/>
            </a:lnSpc>
            <a:spcBef>
              <a:spcPct val="0"/>
            </a:spcBef>
            <a:spcAft>
              <a:spcPct val="35000"/>
            </a:spcAft>
            <a:defRPr cap="all"/>
          </a:pPr>
          <a:r>
            <a:rPr lang="tr-TR" sz="1300" kern="1200" dirty="0" smtClean="0"/>
            <a:t>6 </a:t>
          </a:r>
          <a:r>
            <a:rPr lang="tr-TR" sz="1300" kern="1200" dirty="0"/>
            <a:t>HİZMETLİ</a:t>
          </a:r>
          <a:endParaRPr lang="en-US" sz="1300" kern="1200" dirty="0"/>
        </a:p>
      </dsp:txBody>
      <dsp:txXfrm>
        <a:off x="3038870" y="3042800"/>
        <a:ext cx="1351757" cy="540703"/>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2D9491-9C85-400D-8267-528E156B6A0B}" type="datetimeFigureOut">
              <a:rPr lang="tr-TR" smtClean="0"/>
              <a:t>22.03.2022</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DA297F-DDEB-4E8F-AA0A-902A1B51D3ED}" type="slidenum">
              <a:rPr lang="tr-TR" smtClean="0"/>
              <a:t>‹#›</a:t>
            </a:fld>
            <a:endParaRPr lang="tr-TR"/>
          </a:p>
        </p:txBody>
      </p:sp>
    </p:spTree>
    <p:extLst>
      <p:ext uri="{BB962C8B-B14F-4D97-AF65-F5344CB8AC3E}">
        <p14:creationId xmlns:p14="http://schemas.microsoft.com/office/powerpoint/2010/main" val="930045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ayt Görüntüsü Yer Tutucusu 1"/>
          <p:cNvSpPr>
            <a:spLocks noGrp="1" noRot="1" noChangeAspect="1" noTextEdit="1"/>
          </p:cNvSpPr>
          <p:nvPr>
            <p:ph type="sldImg"/>
          </p:nvPr>
        </p:nvSpPr>
        <p:spPr bwMode="auto">
          <a:noFill/>
          <a:ln>
            <a:solidFill>
              <a:srgbClr val="000000"/>
            </a:solidFill>
            <a:miter lim="800000"/>
            <a:headEnd/>
            <a:tailEnd/>
          </a:ln>
        </p:spPr>
      </p:sp>
      <p:sp>
        <p:nvSpPr>
          <p:cNvPr id="31747" name="Not Yer Tutucusu 2"/>
          <p:cNvSpPr>
            <a:spLocks noGrp="1"/>
          </p:cNvSpPr>
          <p:nvPr>
            <p:ph type="body" idx="1"/>
          </p:nvPr>
        </p:nvSpPr>
        <p:spPr bwMode="auto">
          <a:noFill/>
        </p:spPr>
        <p:txBody>
          <a:bodyPr wrap="square" numCol="1" anchor="t" anchorCtr="0" compatLnSpc="1">
            <a:prstTxWarp prst="textNoShape">
              <a:avLst/>
            </a:prstTxWarp>
          </a:bodyPr>
          <a:lstStyle/>
          <a:p>
            <a:endParaRPr lang="tr-TR" altLang="tr-TR"/>
          </a:p>
        </p:txBody>
      </p:sp>
      <p:sp>
        <p:nvSpPr>
          <p:cNvPr id="31748" name="Slayt Numarası Yer Tutucusu 3"/>
          <p:cNvSpPr>
            <a:spLocks noGrp="1"/>
          </p:cNvSpPr>
          <p:nvPr>
            <p:ph type="sldNum" sz="quarter" idx="5"/>
          </p:nvPr>
        </p:nvSpPr>
        <p:spPr bwMode="auto">
          <a:noFill/>
          <a:ln>
            <a:miter lim="800000"/>
            <a:headEnd/>
            <a:tailEnd/>
          </a:ln>
        </p:spPr>
        <p:txBody>
          <a:bodyPr/>
          <a:lstStyle/>
          <a:p>
            <a:fld id="{8141AAE2-911E-4ED9-B84A-5D6EC2278496}" type="slidenum">
              <a:rPr lang="tr-TR" altLang="tr-TR" smtClean="0"/>
              <a:pPr/>
              <a:t>1</a:t>
            </a:fld>
            <a:endParaRPr lang="tr-TR" altLang="tr-T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pic>
        <p:nvPicPr>
          <p:cNvPr id="62" name="Picture 2" descr="\\DROBO-FS\QuickDrops\JB\PPTX NG\Droplets\LightingOverlay.png"/>
          <p:cNvPicPr>
            <a:picLocks noChangeAspect="1" noChangeArrowheads="1"/>
          </p:cNvPicPr>
          <p:nvPr/>
        </p:nvPicPr>
        <p:blipFill>
          <a:blip r:embed="rId2">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6" name="Group 65"/>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900238" y="1122363"/>
            <a:ext cx="6593681" cy="2387600"/>
          </a:xfrm>
        </p:spPr>
        <p:txBody>
          <a:bodyPr anchor="b">
            <a:normAutofit/>
          </a:bodyPr>
          <a:lstStyle>
            <a:lvl1pPr algn="l">
              <a:defRPr sz="4800"/>
            </a:lvl1pPr>
          </a:lstStyle>
          <a:p>
            <a:r>
              <a:rPr lang="tr-TR"/>
              <a:t>Asıl başlık stilini düzenlemek için tıklayın</a:t>
            </a:r>
            <a:endParaRPr lang="en-US" dirty="0"/>
          </a:p>
        </p:txBody>
      </p:sp>
      <p:sp>
        <p:nvSpPr>
          <p:cNvPr id="3" name="Subtitle 2"/>
          <p:cNvSpPr>
            <a:spLocks noGrp="1"/>
          </p:cNvSpPr>
          <p:nvPr>
            <p:ph type="subTitle" idx="1"/>
          </p:nvPr>
        </p:nvSpPr>
        <p:spPr>
          <a:xfrm>
            <a:off x="1900238" y="3602038"/>
            <a:ext cx="6593681"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5801052" y="5410202"/>
            <a:ext cx="2057400" cy="365125"/>
          </a:xfrm>
        </p:spPr>
        <p:txBody>
          <a:bodyPr/>
          <a:lstStyle/>
          <a:p>
            <a:fld id="{A23720DD-5B6D-40BF-8493-A6B52D484E6B}" type="datetimeFigureOut">
              <a:rPr lang="tr-TR" smtClean="0"/>
              <a:t>22.03.2022</a:t>
            </a:fld>
            <a:endParaRPr lang="tr-TR"/>
          </a:p>
        </p:txBody>
      </p:sp>
      <p:sp>
        <p:nvSpPr>
          <p:cNvPr id="5" name="Footer Placeholder 4"/>
          <p:cNvSpPr>
            <a:spLocks noGrp="1"/>
          </p:cNvSpPr>
          <p:nvPr>
            <p:ph type="ftr" sz="quarter" idx="11"/>
          </p:nvPr>
        </p:nvSpPr>
        <p:spPr>
          <a:xfrm>
            <a:off x="1900237" y="5410202"/>
            <a:ext cx="3843665" cy="365125"/>
          </a:xfrm>
        </p:spPr>
        <p:txBody>
          <a:bodyPr/>
          <a:lstStyle/>
          <a:p>
            <a:endParaRPr lang="tr-TR"/>
          </a:p>
        </p:txBody>
      </p:sp>
      <p:sp>
        <p:nvSpPr>
          <p:cNvPr id="6" name="Slide Number Placeholder 5"/>
          <p:cNvSpPr>
            <a:spLocks noGrp="1"/>
          </p:cNvSpPr>
          <p:nvPr>
            <p:ph type="sldNum" sz="quarter" idx="12"/>
          </p:nvPr>
        </p:nvSpPr>
        <p:spPr>
          <a:xfrm>
            <a:off x="7915603" y="5410200"/>
            <a:ext cx="578317" cy="365125"/>
          </a:xfrm>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824580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856058" y="4304665"/>
            <a:ext cx="7434266" cy="819355"/>
          </a:xfrm>
        </p:spPr>
        <p:txBody>
          <a:bodyPr anchor="b">
            <a:normAutofit/>
          </a:bodyPr>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856058" y="606426"/>
            <a:ext cx="7434266" cy="3299778"/>
          </a:xfrm>
          <a:prstGeom prst="round2DiagRect">
            <a:avLst>
              <a:gd name="adj1" fmla="val 5101"/>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tr-TR"/>
              <a:t>Resim eklemek için simgeye tıklayın</a:t>
            </a:r>
            <a:endParaRPr lang="en-US" dirty="0"/>
          </a:p>
        </p:txBody>
      </p:sp>
      <p:sp>
        <p:nvSpPr>
          <p:cNvPr id="4" name="Text Placeholder 3"/>
          <p:cNvSpPr>
            <a:spLocks noGrp="1"/>
          </p:cNvSpPr>
          <p:nvPr>
            <p:ph type="body" sz="half" idx="2"/>
          </p:nvPr>
        </p:nvSpPr>
        <p:spPr>
          <a:xfrm>
            <a:off x="856024" y="5124020"/>
            <a:ext cx="7433144"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A23720DD-5B6D-40BF-8493-A6B52D484E6B}" type="datetimeFigureOut">
              <a:rPr lang="tr-TR" smtClean="0"/>
              <a:t>22.03.2022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122422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856093" y="609600"/>
            <a:ext cx="7429466" cy="3429000"/>
          </a:xfrm>
        </p:spPr>
        <p:txBody>
          <a:bodyPr anchor="ctr">
            <a:normAutofit/>
          </a:bodyPr>
          <a:lstStyle>
            <a:lvl1pPr>
              <a:defRPr sz="36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856058" y="4419600"/>
            <a:ext cx="7428344"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A23720DD-5B6D-40BF-8493-A6B52D484E6B}" type="datetimeFigureOut">
              <a:rPr lang="tr-TR" smtClean="0"/>
              <a:t>22.03.2022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959243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748429"/>
          </a:xfrm>
        </p:spPr>
        <p:txBody>
          <a:bodyPr anchor="ctr">
            <a:normAutofit/>
          </a:bodyPr>
          <a:lstStyle>
            <a:lvl1pPr>
              <a:defRPr sz="3600"/>
            </a:lvl1pPr>
          </a:lstStyle>
          <a:p>
            <a:r>
              <a:rPr lang="tr-TR"/>
              <a:t>Asıl başlık stilini düzenlemek için tıklayın</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4" name="Text Placeholder 3"/>
          <p:cNvSpPr>
            <a:spLocks noGrp="1"/>
          </p:cNvSpPr>
          <p:nvPr>
            <p:ph type="body" sz="half" idx="2"/>
          </p:nvPr>
        </p:nvSpPr>
        <p:spPr>
          <a:xfrm>
            <a:off x="856058" y="4309919"/>
            <a:ext cx="74295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A23720DD-5B6D-40BF-8493-A6B52D484E6B}" type="datetimeFigureOut">
              <a:rPr lang="tr-TR" smtClean="0"/>
              <a:t>22.03.2022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t>‹#›</a:t>
            </a:fld>
            <a:endParaRPr lang="tr-TR"/>
          </a:p>
        </p:txBody>
      </p:sp>
      <p:sp>
        <p:nvSpPr>
          <p:cNvPr id="52" name="TextBox 51"/>
          <p:cNvSpPr txBox="1"/>
          <p:nvPr/>
        </p:nvSpPr>
        <p:spPr>
          <a:xfrm>
            <a:off x="696579" y="71845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53" name="TextBox 52"/>
          <p:cNvSpPr txBox="1"/>
          <p:nvPr/>
        </p:nvSpPr>
        <p:spPr>
          <a:xfrm>
            <a:off x="7817473" y="276497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Tree>
    <p:extLst>
      <p:ext uri="{BB962C8B-B14F-4D97-AF65-F5344CB8AC3E}">
        <p14:creationId xmlns:p14="http://schemas.microsoft.com/office/powerpoint/2010/main" val="836014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856058" y="2134042"/>
            <a:ext cx="7429501" cy="2511835"/>
          </a:xfrm>
        </p:spPr>
        <p:txBody>
          <a:bodyPr anchor="b">
            <a:normAutofit/>
          </a:bodyPr>
          <a:lstStyle>
            <a:lvl1pPr>
              <a:defRPr sz="36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856023" y="4657655"/>
            <a:ext cx="7428379"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A23720DD-5B6D-40BF-8493-A6B52D484E6B}" type="datetimeFigureOut">
              <a:rPr lang="tr-TR" smtClean="0"/>
              <a:t>22.03.2022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757948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856060" y="609600"/>
            <a:ext cx="7429499" cy="1905000"/>
          </a:xfrm>
        </p:spPr>
        <p:txBody>
          <a:bodyPr/>
          <a:lstStyle/>
          <a:p>
            <a:r>
              <a:rPr lang="tr-TR"/>
              <a:t>Asıl başlık stilini düzenlemek için tıklayın</a:t>
            </a:r>
            <a:endParaRPr lang="en-US" dirty="0"/>
          </a:p>
        </p:txBody>
      </p:sp>
      <p:sp>
        <p:nvSpPr>
          <p:cNvPr id="7" name="Text Placeholder 2"/>
          <p:cNvSpPr>
            <a:spLocks noGrp="1"/>
          </p:cNvSpPr>
          <p:nvPr>
            <p:ph type="body" idx="1"/>
          </p:nvPr>
        </p:nvSpPr>
        <p:spPr>
          <a:xfrm>
            <a:off x="856058" y="2674463"/>
            <a:ext cx="2397674"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8" name="Text Placeholder 3"/>
          <p:cNvSpPr>
            <a:spLocks noGrp="1"/>
          </p:cNvSpPr>
          <p:nvPr>
            <p:ph type="body" sz="half" idx="15"/>
          </p:nvPr>
        </p:nvSpPr>
        <p:spPr>
          <a:xfrm>
            <a:off x="856059" y="3360263"/>
            <a:ext cx="2396432"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9" name="Text Placeholder 4"/>
          <p:cNvSpPr>
            <a:spLocks noGrp="1"/>
          </p:cNvSpPr>
          <p:nvPr>
            <p:ph type="body" sz="quarter" idx="3"/>
          </p:nvPr>
        </p:nvSpPr>
        <p:spPr>
          <a:xfrm>
            <a:off x="3386075" y="2677635"/>
            <a:ext cx="2388289"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0" name="Text Placeholder 3"/>
          <p:cNvSpPr>
            <a:spLocks noGrp="1"/>
          </p:cNvSpPr>
          <p:nvPr>
            <p:ph type="body" sz="half" idx="16"/>
          </p:nvPr>
        </p:nvSpPr>
        <p:spPr>
          <a:xfrm>
            <a:off x="3386075" y="3363435"/>
            <a:ext cx="238895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2" name="Text Placeholder 3"/>
          <p:cNvSpPr>
            <a:spLocks noGrp="1"/>
          </p:cNvSpPr>
          <p:nvPr>
            <p:ph type="body" sz="half" idx="17"/>
          </p:nvPr>
        </p:nvSpPr>
        <p:spPr>
          <a:xfrm>
            <a:off x="5889332" y="3360263"/>
            <a:ext cx="2396226"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A23720DD-5B6D-40BF-8493-A6B52D484E6B}" type="datetimeFigureOut">
              <a:rPr lang="tr-TR" smtClean="0"/>
              <a:t>22.03.2022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80908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856059" y="609600"/>
            <a:ext cx="7429499" cy="1905000"/>
          </a:xfrm>
        </p:spPr>
        <p:txBody>
          <a:bodyPr/>
          <a:lstStyle/>
          <a:p>
            <a:r>
              <a:rPr lang="tr-TR"/>
              <a:t>Asıl başlık stilini düzenlemek için tıklayın</a:t>
            </a:r>
            <a:endParaRPr lang="en-US" dirty="0"/>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tr-TR"/>
              <a:t>Resim eklemek için simgeye tıklayın</a:t>
            </a:r>
            <a:endParaRPr lang="en-US" dirty="0"/>
          </a:p>
        </p:txBody>
      </p:sp>
      <p:sp>
        <p:nvSpPr>
          <p:cNvPr id="21" name="Text Placeholder 3"/>
          <p:cNvSpPr>
            <a:spLocks noGrp="1"/>
          </p:cNvSpPr>
          <p:nvPr>
            <p:ph type="body" sz="half" idx="18"/>
          </p:nvPr>
        </p:nvSpPr>
        <p:spPr>
          <a:xfrm>
            <a:off x="856060" y="4980859"/>
            <a:ext cx="239643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22" name="Text Placeholder 4"/>
          <p:cNvSpPr>
            <a:spLocks noGrp="1"/>
          </p:cNvSpPr>
          <p:nvPr>
            <p:ph type="body" sz="quarter" idx="3"/>
          </p:nvPr>
        </p:nvSpPr>
        <p:spPr>
          <a:xfrm>
            <a:off x="3366790" y="4404596"/>
            <a:ext cx="24003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3" name="Picture Placeholder 2"/>
          <p:cNvSpPr>
            <a:spLocks noGrp="1" noChangeAspect="1"/>
          </p:cNvSpPr>
          <p:nvPr>
            <p:ph type="pic" idx="21"/>
          </p:nvPr>
        </p:nvSpPr>
        <p:spPr>
          <a:xfrm>
            <a:off x="3366790"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tr-TR"/>
              <a:t>Resim eklemek için simgeye tıklayın</a:t>
            </a:r>
            <a:endParaRPr lang="en-US" dirty="0"/>
          </a:p>
        </p:txBody>
      </p:sp>
      <p:sp>
        <p:nvSpPr>
          <p:cNvPr id="24" name="Text Placeholder 3"/>
          <p:cNvSpPr>
            <a:spLocks noGrp="1"/>
          </p:cNvSpPr>
          <p:nvPr>
            <p:ph type="body" sz="half" idx="19"/>
          </p:nvPr>
        </p:nvSpPr>
        <p:spPr>
          <a:xfrm>
            <a:off x="3365695" y="4980857"/>
            <a:ext cx="24003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25" name="Text Placeholder 4"/>
          <p:cNvSpPr>
            <a:spLocks noGrp="1"/>
          </p:cNvSpPr>
          <p:nvPr>
            <p:ph type="body" sz="quarter" idx="13"/>
          </p:nvPr>
        </p:nvSpPr>
        <p:spPr>
          <a:xfrm>
            <a:off x="5889426" y="4404595"/>
            <a:ext cx="2393056"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6" name="Picture Placeholder 2"/>
          <p:cNvSpPr>
            <a:spLocks noGrp="1" noChangeAspect="1"/>
          </p:cNvSpPr>
          <p:nvPr>
            <p:ph type="pic" idx="22"/>
          </p:nvPr>
        </p:nvSpPr>
        <p:spPr>
          <a:xfrm>
            <a:off x="5889332"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tr-TR"/>
              <a:t>Resim eklemek için simgeye tıklayın</a:t>
            </a:r>
            <a:endParaRPr lang="en-US" dirty="0"/>
          </a:p>
        </p:txBody>
      </p:sp>
      <p:sp>
        <p:nvSpPr>
          <p:cNvPr id="27" name="Text Placeholder 3"/>
          <p:cNvSpPr>
            <a:spLocks noGrp="1"/>
          </p:cNvSpPr>
          <p:nvPr>
            <p:ph type="body" sz="half" idx="20"/>
          </p:nvPr>
        </p:nvSpPr>
        <p:spPr>
          <a:xfrm>
            <a:off x="5889332" y="4980855"/>
            <a:ext cx="2396226"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A23720DD-5B6D-40BF-8493-A6B52D484E6B}" type="datetimeFigureOut">
              <a:rPr lang="tr-TR" smtClean="0"/>
              <a:t>22.03.2022</a:t>
            </a:fld>
            <a:endParaRPr lang="tr-TR"/>
          </a:p>
        </p:txBody>
      </p:sp>
      <p:sp>
        <p:nvSpPr>
          <p:cNvPr id="4" name="Footer Placeholder 3"/>
          <p:cNvSpPr>
            <a:spLocks noGrp="1"/>
          </p:cNvSpPr>
          <p:nvPr>
            <p:ph type="ftr" sz="quarter" idx="11"/>
          </p:nvPr>
        </p:nvSpPr>
        <p:spPr/>
        <p:txBody>
          <a:bodyPr/>
          <a:lstStyle>
            <a:lvl1pPr>
              <a:defRPr cap="all" baseline="0"/>
            </a:lvl1p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115335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t>22.03.2022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046230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609600"/>
            <a:ext cx="1503758" cy="5181601"/>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56057" y="609600"/>
            <a:ext cx="5811443" cy="5181601"/>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t>22.03.2022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835013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47" name="Title 1"/>
          <p:cNvSpPr>
            <a:spLocks noGrp="1"/>
          </p:cNvSpPr>
          <p:nvPr>
            <p:ph type="title"/>
          </p:nvPr>
        </p:nvSpPr>
        <p:spPr>
          <a:xfrm>
            <a:off x="856060" y="618518"/>
            <a:ext cx="7429499" cy="1478570"/>
          </a:xfrm>
        </p:spPr>
        <p:txBody>
          <a:bodyPr/>
          <a:lstStyle/>
          <a:p>
            <a:r>
              <a:rPr lang="tr-TR"/>
              <a:t>Asıl başlık stilini düzenlemek için tıklayın</a:t>
            </a:r>
            <a:endParaRPr lang="en-US" dirty="0"/>
          </a:p>
        </p:txBody>
      </p:sp>
      <p:sp>
        <p:nvSpPr>
          <p:cNvPr id="48" name="Content Placeholder 2"/>
          <p:cNvSpPr>
            <a:spLocks noGrp="1"/>
          </p:cNvSpPr>
          <p:nvPr>
            <p:ph idx="1"/>
          </p:nvPr>
        </p:nvSpPr>
        <p:spPr>
          <a:xfrm>
            <a:off x="856060" y="2249487"/>
            <a:ext cx="7429499" cy="3541714"/>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9" name="Date Placeholder 3"/>
          <p:cNvSpPr>
            <a:spLocks noGrp="1"/>
          </p:cNvSpPr>
          <p:nvPr>
            <p:ph type="dt" sz="half" idx="10"/>
          </p:nvPr>
        </p:nvSpPr>
        <p:spPr>
          <a:xfrm>
            <a:off x="5592691" y="5883277"/>
            <a:ext cx="2057400" cy="365125"/>
          </a:xfrm>
        </p:spPr>
        <p:txBody>
          <a:bodyPr/>
          <a:lstStyle/>
          <a:p>
            <a:fld id="{A23720DD-5B6D-40BF-8493-A6B52D484E6B}" type="datetimeFigureOut">
              <a:rPr lang="tr-TR" smtClean="0"/>
              <a:t>22.03.2022</a:t>
            </a:fld>
            <a:endParaRPr lang="tr-TR"/>
          </a:p>
        </p:txBody>
      </p:sp>
      <p:sp>
        <p:nvSpPr>
          <p:cNvPr id="50" name="Footer Placeholder 4"/>
          <p:cNvSpPr>
            <a:spLocks noGrp="1"/>
          </p:cNvSpPr>
          <p:nvPr>
            <p:ph type="ftr" sz="quarter" idx="11"/>
          </p:nvPr>
        </p:nvSpPr>
        <p:spPr>
          <a:xfrm>
            <a:off x="856059" y="5883276"/>
            <a:ext cx="4679482" cy="365125"/>
          </a:xfrm>
        </p:spPr>
        <p:txBody>
          <a:bodyPr/>
          <a:lstStyle/>
          <a:p>
            <a:endParaRPr lang="tr-TR"/>
          </a:p>
        </p:txBody>
      </p:sp>
      <p:sp>
        <p:nvSpPr>
          <p:cNvPr id="51" name="Slide Number Placeholder 5"/>
          <p:cNvSpPr>
            <a:spLocks noGrp="1"/>
          </p:cNvSpPr>
          <p:nvPr>
            <p:ph type="sldNum" sz="quarter" idx="12"/>
          </p:nvPr>
        </p:nvSpPr>
        <p:spPr>
          <a:xfrm>
            <a:off x="7707241" y="5883275"/>
            <a:ext cx="578317" cy="365125"/>
          </a:xfrm>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869940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56058" y="1419227"/>
            <a:ext cx="7429500" cy="2852737"/>
          </a:xfrm>
        </p:spPr>
        <p:txBody>
          <a:bodyPr anchor="b">
            <a:normAutofit/>
          </a:bodyPr>
          <a:lstStyle>
            <a:lvl1pPr>
              <a:defRPr sz="36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56058" y="4424362"/>
            <a:ext cx="74295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A23720DD-5B6D-40BF-8493-A6B52D484E6B}" type="datetimeFigureOut">
              <a:rPr lang="tr-TR" smtClean="0"/>
              <a:t>22.03.2022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763683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56058" y="2249486"/>
            <a:ext cx="3658792" cy="3541714"/>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A23720DD-5B6D-40BF-8493-A6B52D484E6B}" type="datetimeFigureOut">
              <a:rPr lang="tr-TR" smtClean="0"/>
              <a:t>22.03.2022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979745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56058" y="619127"/>
            <a:ext cx="7429500" cy="1477961"/>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078902" y="2249486"/>
            <a:ext cx="3435949"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56058" y="3073398"/>
            <a:ext cx="3658793" cy="2717801"/>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851992" y="2249485"/>
            <a:ext cx="3433565"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4629150" y="3073398"/>
            <a:ext cx="3656408" cy="2717801"/>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A23720DD-5B6D-40BF-8493-A6B52D484E6B}" type="datetimeFigureOut">
              <a:rPr lang="tr-TR" smtClean="0"/>
              <a:t>22.03.2022</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468714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A23720DD-5B6D-40BF-8493-A6B52D484E6B}" type="datetimeFigureOut">
              <a:rPr lang="tr-TR" smtClean="0"/>
              <a:t>22.03.2022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269422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3720DD-5B6D-40BF-8493-A6B52D484E6B}" type="datetimeFigureOut">
              <a:rPr lang="tr-TR" smtClean="0"/>
              <a:t>22.03.2022</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4212107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60029" y="609601"/>
            <a:ext cx="2892028" cy="1639884"/>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3867150" y="592666"/>
            <a:ext cx="4418407" cy="5198534"/>
          </a:xfrm>
        </p:spPr>
        <p:txBody>
          <a:bodyPr anchor="ct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60029" y="2249486"/>
            <a:ext cx="2892028"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A23720DD-5B6D-40BF-8493-A6B52D484E6B}" type="datetimeFigureOut">
              <a:rPr lang="tr-TR" smtClean="0"/>
              <a:t>22.03.2022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235396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56061" y="609600"/>
            <a:ext cx="3753962" cy="1639886"/>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4832866" y="609600"/>
            <a:ext cx="3452693" cy="5181602"/>
          </a:xfrm>
          <a:prstGeom prst="round2DiagRect">
            <a:avLst>
              <a:gd name="adj1" fmla="val 6074"/>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defRPr lang="en-US" sz="3200"/>
            </a:lvl1pPr>
          </a:lstStyle>
          <a:p>
            <a:pPr marL="0" lvl="0" indent="0">
              <a:buNone/>
            </a:pPr>
            <a:r>
              <a:rPr lang="tr-TR"/>
              <a:t>Resim eklemek için simgeye tıklayın</a:t>
            </a:r>
            <a:endParaRPr lang="en-US" dirty="0"/>
          </a:p>
        </p:txBody>
      </p:sp>
      <p:sp>
        <p:nvSpPr>
          <p:cNvPr id="4" name="Text Placeholder 3"/>
          <p:cNvSpPr>
            <a:spLocks noGrp="1"/>
          </p:cNvSpPr>
          <p:nvPr>
            <p:ph type="body" sz="half" idx="2"/>
          </p:nvPr>
        </p:nvSpPr>
        <p:spPr>
          <a:xfrm>
            <a:off x="856059" y="2249486"/>
            <a:ext cx="3753964"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A23720DD-5B6D-40BF-8493-A6B52D484E6B}" type="datetimeFigureOut">
              <a:rPr lang="tr-TR" smtClean="0"/>
              <a:t>22.03.2022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176398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9041774" cy="6858001"/>
            <a:chOff x="-14288" y="0"/>
            <a:chExt cx="9041774"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8352798"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856060" y="618518"/>
            <a:ext cx="74294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56060" y="2249487"/>
            <a:ext cx="7429499" cy="3541714"/>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5592691" y="5883277"/>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23720DD-5B6D-40BF-8493-A6B52D484E6B}" type="datetimeFigureOut">
              <a:rPr lang="tr-TR" smtClean="0"/>
              <a:t>22.03.2022</a:t>
            </a:fld>
            <a:endParaRPr lang="tr-TR"/>
          </a:p>
        </p:txBody>
      </p:sp>
      <p:sp>
        <p:nvSpPr>
          <p:cNvPr id="5" name="Footer Placeholder 4"/>
          <p:cNvSpPr>
            <a:spLocks noGrp="1"/>
          </p:cNvSpPr>
          <p:nvPr>
            <p:ph type="ftr" sz="quarter" idx="3"/>
          </p:nvPr>
        </p:nvSpPr>
        <p:spPr>
          <a:xfrm>
            <a:off x="856059" y="5883276"/>
            <a:ext cx="4679482"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7707241" y="5883275"/>
            <a:ext cx="578317"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302176B-0E47-46AC-8F43-DAB4B8A37D06}" type="slidenum">
              <a:rPr lang="tr-TR" smtClean="0"/>
              <a:t>‹#›</a:t>
            </a:fld>
            <a:endParaRPr lang="tr-TR"/>
          </a:p>
        </p:txBody>
      </p:sp>
    </p:spTree>
    <p:extLst>
      <p:ext uri="{BB962C8B-B14F-4D97-AF65-F5344CB8AC3E}">
        <p14:creationId xmlns:p14="http://schemas.microsoft.com/office/powerpoint/2010/main" val="1777377573"/>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A070EAD-1DCD-4F3D-BA84-799B891A0E1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DE471E13-6104-4637-8A8F-B545529B1D1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728807" cy="6858001"/>
            <a:chOff x="0" y="0"/>
            <a:chExt cx="2305051" cy="6858001"/>
          </a:xfrm>
          <a:gradFill flip="none" rotWithShape="1">
            <a:gsLst>
              <a:gs pos="0">
                <a:schemeClr val="tx2">
                  <a:alpha val="60000"/>
                </a:schemeClr>
              </a:gs>
              <a:gs pos="100000">
                <a:schemeClr val="bg2">
                  <a:lumMod val="60000"/>
                  <a:lumOff val="40000"/>
                  <a:alpha val="80000"/>
                </a:schemeClr>
              </a:gs>
            </a:gsLst>
            <a:lin ang="5400000" scaled="0"/>
            <a:tileRect/>
          </a:gradFill>
        </p:grpSpPr>
        <p:sp>
          <p:nvSpPr>
            <p:cNvPr id="14" name="Rectangle 5">
              <a:extLst>
                <a:ext uri="{FF2B5EF4-FFF2-40B4-BE49-F238E27FC236}">
                  <a16:creationId xmlns:a16="http://schemas.microsoft.com/office/drawing/2014/main" id="{802F412D-6781-427D-AB79-09FD610CCE5F}"/>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5" name="Freeform 6">
              <a:extLst>
                <a:ext uri="{FF2B5EF4-FFF2-40B4-BE49-F238E27FC236}">
                  <a16:creationId xmlns:a16="http://schemas.microsoft.com/office/drawing/2014/main" id="{8471B962-D824-43CE-B5DD-704B305B285F}"/>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Freeform 7">
              <a:extLst>
                <a:ext uri="{FF2B5EF4-FFF2-40B4-BE49-F238E27FC236}">
                  <a16:creationId xmlns:a16="http://schemas.microsoft.com/office/drawing/2014/main" id="{ED60EBD3-FA75-460B-AFBD-3F234A0CAA1F}"/>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Rectangle 8">
              <a:extLst>
                <a:ext uri="{FF2B5EF4-FFF2-40B4-BE49-F238E27FC236}">
                  <a16:creationId xmlns:a16="http://schemas.microsoft.com/office/drawing/2014/main" id="{D0791244-FBF2-49D9-BDBC-E2E58C86B4DB}"/>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8" name="Freeform 9">
              <a:extLst>
                <a:ext uri="{FF2B5EF4-FFF2-40B4-BE49-F238E27FC236}">
                  <a16:creationId xmlns:a16="http://schemas.microsoft.com/office/drawing/2014/main" id="{FEE4C4B1-195C-40F5-A78F-2EB7ED6E6FA6}"/>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10">
              <a:extLst>
                <a:ext uri="{FF2B5EF4-FFF2-40B4-BE49-F238E27FC236}">
                  <a16:creationId xmlns:a16="http://schemas.microsoft.com/office/drawing/2014/main" id="{22766AF8-3850-41E4-80D0-321D9A13D16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11">
              <a:extLst>
                <a:ext uri="{FF2B5EF4-FFF2-40B4-BE49-F238E27FC236}">
                  <a16:creationId xmlns:a16="http://schemas.microsoft.com/office/drawing/2014/main" id="{8834F8EE-AB04-42FE-AE7B-3E9C6ACA0E9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12">
              <a:extLst>
                <a:ext uri="{FF2B5EF4-FFF2-40B4-BE49-F238E27FC236}">
                  <a16:creationId xmlns:a16="http://schemas.microsoft.com/office/drawing/2014/main" id="{C86BB534-4617-4275-908E-357CF2246C93}"/>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13">
              <a:extLst>
                <a:ext uri="{FF2B5EF4-FFF2-40B4-BE49-F238E27FC236}">
                  <a16:creationId xmlns:a16="http://schemas.microsoft.com/office/drawing/2014/main" id="{B6DEB58B-8D28-4BE9-9CA9-F4B3A083BCF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14">
              <a:extLst>
                <a:ext uri="{FF2B5EF4-FFF2-40B4-BE49-F238E27FC236}">
                  <a16:creationId xmlns:a16="http://schemas.microsoft.com/office/drawing/2014/main" id="{25A772BC-4720-4EC2-AD61-A7B74E9151F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15">
              <a:extLst>
                <a:ext uri="{FF2B5EF4-FFF2-40B4-BE49-F238E27FC236}">
                  <a16:creationId xmlns:a16="http://schemas.microsoft.com/office/drawing/2014/main" id="{60D6B27E-FAC5-4267-80A9-DE4D2E02B802}"/>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16">
              <a:extLst>
                <a:ext uri="{FF2B5EF4-FFF2-40B4-BE49-F238E27FC236}">
                  <a16:creationId xmlns:a16="http://schemas.microsoft.com/office/drawing/2014/main" id="{1F39FA83-D8C8-4CE3-9C62-10375FD041E3}"/>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17">
              <a:extLst>
                <a:ext uri="{FF2B5EF4-FFF2-40B4-BE49-F238E27FC236}">
                  <a16:creationId xmlns:a16="http://schemas.microsoft.com/office/drawing/2014/main" id="{E09B4CF3-A51F-4787-81FE-F5C79BA426C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18">
              <a:extLst>
                <a:ext uri="{FF2B5EF4-FFF2-40B4-BE49-F238E27FC236}">
                  <a16:creationId xmlns:a16="http://schemas.microsoft.com/office/drawing/2014/main" id="{6695CB35-74E4-43C0-89F5-9FDA59B3AC08}"/>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19">
              <a:extLst>
                <a:ext uri="{FF2B5EF4-FFF2-40B4-BE49-F238E27FC236}">
                  <a16:creationId xmlns:a16="http://schemas.microsoft.com/office/drawing/2014/main" id="{945450CE-FB13-4C46-825F-5BB19170333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20">
              <a:extLst>
                <a:ext uri="{FF2B5EF4-FFF2-40B4-BE49-F238E27FC236}">
                  <a16:creationId xmlns:a16="http://schemas.microsoft.com/office/drawing/2014/main" id="{E80AA0B2-7FE7-4B75-AC25-E0F6C0FE458A}"/>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21">
              <a:extLst>
                <a:ext uri="{FF2B5EF4-FFF2-40B4-BE49-F238E27FC236}">
                  <a16:creationId xmlns:a16="http://schemas.microsoft.com/office/drawing/2014/main" id="{2E81F7C1-AD8F-41A0-91A8-E05F66CB0ED2}"/>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22">
              <a:extLst>
                <a:ext uri="{FF2B5EF4-FFF2-40B4-BE49-F238E27FC236}">
                  <a16:creationId xmlns:a16="http://schemas.microsoft.com/office/drawing/2014/main" id="{F4E8A538-9FFA-4C76-BCE2-D54F56A1158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23">
              <a:extLst>
                <a:ext uri="{FF2B5EF4-FFF2-40B4-BE49-F238E27FC236}">
                  <a16:creationId xmlns:a16="http://schemas.microsoft.com/office/drawing/2014/main" id="{3C412824-3CBA-4E74-B2FD-936EA704869B}"/>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24">
              <a:extLst>
                <a:ext uri="{FF2B5EF4-FFF2-40B4-BE49-F238E27FC236}">
                  <a16:creationId xmlns:a16="http://schemas.microsoft.com/office/drawing/2014/main" id="{E28DC1F0-74FF-4D97-BD4D-FD42DE4AC6D7}"/>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25">
              <a:extLst>
                <a:ext uri="{FF2B5EF4-FFF2-40B4-BE49-F238E27FC236}">
                  <a16:creationId xmlns:a16="http://schemas.microsoft.com/office/drawing/2014/main" id="{77CEC4FA-6FD3-4ABF-BF98-94E7947A556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26">
              <a:extLst>
                <a:ext uri="{FF2B5EF4-FFF2-40B4-BE49-F238E27FC236}">
                  <a16:creationId xmlns:a16="http://schemas.microsoft.com/office/drawing/2014/main" id="{D4E61DA7-BFA9-48AF-BD6F-EBB15C235934}"/>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27">
              <a:extLst>
                <a:ext uri="{FF2B5EF4-FFF2-40B4-BE49-F238E27FC236}">
                  <a16:creationId xmlns:a16="http://schemas.microsoft.com/office/drawing/2014/main" id="{57164D6A-1DD9-43AE-878F-A413DC26FB1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28">
              <a:extLst>
                <a:ext uri="{FF2B5EF4-FFF2-40B4-BE49-F238E27FC236}">
                  <a16:creationId xmlns:a16="http://schemas.microsoft.com/office/drawing/2014/main" id="{4949EBA6-53D9-4F2D-91DB-EA7AE260F63A}"/>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29">
              <a:extLst>
                <a:ext uri="{FF2B5EF4-FFF2-40B4-BE49-F238E27FC236}">
                  <a16:creationId xmlns:a16="http://schemas.microsoft.com/office/drawing/2014/main" id="{0AFEA5FA-F759-441C-A0BC-7EDC79A6729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30">
              <a:extLst>
                <a:ext uri="{FF2B5EF4-FFF2-40B4-BE49-F238E27FC236}">
                  <a16:creationId xmlns:a16="http://schemas.microsoft.com/office/drawing/2014/main" id="{5B913AE0-5DC8-4244-8C26-ED97F834E33A}"/>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31">
              <a:extLst>
                <a:ext uri="{FF2B5EF4-FFF2-40B4-BE49-F238E27FC236}">
                  <a16:creationId xmlns:a16="http://schemas.microsoft.com/office/drawing/2014/main" id="{A87DB58A-25D2-46F1-85E3-06F964D0167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Freeform 32">
              <a:extLst>
                <a:ext uri="{FF2B5EF4-FFF2-40B4-BE49-F238E27FC236}">
                  <a16:creationId xmlns:a16="http://schemas.microsoft.com/office/drawing/2014/main" id="{E7AE8209-F3E7-4ACA-98D0-90B282A147F3}"/>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Rectangle 33">
              <a:extLst>
                <a:ext uri="{FF2B5EF4-FFF2-40B4-BE49-F238E27FC236}">
                  <a16:creationId xmlns:a16="http://schemas.microsoft.com/office/drawing/2014/main" id="{1CED7927-A7C7-444A-A8F3-6348852AEFB1}"/>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3" name="Freeform 34">
              <a:extLst>
                <a:ext uri="{FF2B5EF4-FFF2-40B4-BE49-F238E27FC236}">
                  <a16:creationId xmlns:a16="http://schemas.microsoft.com/office/drawing/2014/main" id="{08BEDF90-F9A6-4DE4-94B6-43E41603948F}"/>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35">
              <a:extLst>
                <a:ext uri="{FF2B5EF4-FFF2-40B4-BE49-F238E27FC236}">
                  <a16:creationId xmlns:a16="http://schemas.microsoft.com/office/drawing/2014/main" id="{36540D5F-1C77-438A-BF12-56455C47200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36">
              <a:extLst>
                <a:ext uri="{FF2B5EF4-FFF2-40B4-BE49-F238E27FC236}">
                  <a16:creationId xmlns:a16="http://schemas.microsoft.com/office/drawing/2014/main" id="{52FC779A-BC55-40AC-8FFD-E014F8C051C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37">
              <a:extLst>
                <a:ext uri="{FF2B5EF4-FFF2-40B4-BE49-F238E27FC236}">
                  <a16:creationId xmlns:a16="http://schemas.microsoft.com/office/drawing/2014/main" id="{63E42DE5-DC0E-4043-8A35-20C53074A2B9}"/>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38">
              <a:extLst>
                <a:ext uri="{FF2B5EF4-FFF2-40B4-BE49-F238E27FC236}">
                  <a16:creationId xmlns:a16="http://schemas.microsoft.com/office/drawing/2014/main" id="{41581FA6-993A-4899-ADF1-0A83A6234EB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39">
              <a:extLst>
                <a:ext uri="{FF2B5EF4-FFF2-40B4-BE49-F238E27FC236}">
                  <a16:creationId xmlns:a16="http://schemas.microsoft.com/office/drawing/2014/main" id="{33C4FDB9-01D2-4CB0-BFED-216CAC7EB83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40">
              <a:extLst>
                <a:ext uri="{FF2B5EF4-FFF2-40B4-BE49-F238E27FC236}">
                  <a16:creationId xmlns:a16="http://schemas.microsoft.com/office/drawing/2014/main" id="{34E715AB-2B68-41C4-A61F-02C413F242EE}"/>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41">
              <a:extLst>
                <a:ext uri="{FF2B5EF4-FFF2-40B4-BE49-F238E27FC236}">
                  <a16:creationId xmlns:a16="http://schemas.microsoft.com/office/drawing/2014/main" id="{D3861C35-D060-408D-9871-4DA2D0547BB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Freeform 42">
              <a:extLst>
                <a:ext uri="{FF2B5EF4-FFF2-40B4-BE49-F238E27FC236}">
                  <a16:creationId xmlns:a16="http://schemas.microsoft.com/office/drawing/2014/main" id="{B4F4F38F-33FE-48A0-986D-FB771F18BE7F}"/>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2" name="Freeform 43">
              <a:extLst>
                <a:ext uri="{FF2B5EF4-FFF2-40B4-BE49-F238E27FC236}">
                  <a16:creationId xmlns:a16="http://schemas.microsoft.com/office/drawing/2014/main" id="{50FCFC8E-2DC3-4F27-9E02-196830E78D1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3" name="Freeform 44">
              <a:extLst>
                <a:ext uri="{FF2B5EF4-FFF2-40B4-BE49-F238E27FC236}">
                  <a16:creationId xmlns:a16="http://schemas.microsoft.com/office/drawing/2014/main" id="{3A6EE414-1500-4144-B453-BA950E5107E9}"/>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4" name="Rectangle 45">
              <a:extLst>
                <a:ext uri="{FF2B5EF4-FFF2-40B4-BE49-F238E27FC236}">
                  <a16:creationId xmlns:a16="http://schemas.microsoft.com/office/drawing/2014/main" id="{0C1A9D8A-5515-4C84-AE17-A6D51243834B}"/>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55" name="Freeform 46">
              <a:extLst>
                <a:ext uri="{FF2B5EF4-FFF2-40B4-BE49-F238E27FC236}">
                  <a16:creationId xmlns:a16="http://schemas.microsoft.com/office/drawing/2014/main" id="{E8E7C8C7-FE85-4C8F-960C-3748511E089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6" name="Freeform 47">
              <a:extLst>
                <a:ext uri="{FF2B5EF4-FFF2-40B4-BE49-F238E27FC236}">
                  <a16:creationId xmlns:a16="http://schemas.microsoft.com/office/drawing/2014/main" id="{33DF2ED7-F601-4A9F-AA50-822ED85D560C}"/>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7" name="Freeform 48">
              <a:extLst>
                <a:ext uri="{FF2B5EF4-FFF2-40B4-BE49-F238E27FC236}">
                  <a16:creationId xmlns:a16="http://schemas.microsoft.com/office/drawing/2014/main" id="{FEDB3A05-6FDD-4E87-B800-8F997524443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8" name="Freeform 49">
              <a:extLst>
                <a:ext uri="{FF2B5EF4-FFF2-40B4-BE49-F238E27FC236}">
                  <a16:creationId xmlns:a16="http://schemas.microsoft.com/office/drawing/2014/main" id="{AD6225C0-E391-49D5-9A7B-57C5ED60E1AB}"/>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9" name="Freeform 50">
              <a:extLst>
                <a:ext uri="{FF2B5EF4-FFF2-40B4-BE49-F238E27FC236}">
                  <a16:creationId xmlns:a16="http://schemas.microsoft.com/office/drawing/2014/main" id="{B814B458-45E5-451C-9CBD-027E3776A4EE}"/>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0" name="Freeform 51">
              <a:extLst>
                <a:ext uri="{FF2B5EF4-FFF2-40B4-BE49-F238E27FC236}">
                  <a16:creationId xmlns:a16="http://schemas.microsoft.com/office/drawing/2014/main" id="{59167140-9A0D-4FE7-8E37-2CD61301169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1" name="Freeform 52">
              <a:extLst>
                <a:ext uri="{FF2B5EF4-FFF2-40B4-BE49-F238E27FC236}">
                  <a16:creationId xmlns:a16="http://schemas.microsoft.com/office/drawing/2014/main" id="{2D38B213-991B-495D-8886-04CAD44C79B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2" name="Freeform 53">
              <a:extLst>
                <a:ext uri="{FF2B5EF4-FFF2-40B4-BE49-F238E27FC236}">
                  <a16:creationId xmlns:a16="http://schemas.microsoft.com/office/drawing/2014/main" id="{67C1C3DA-3972-4D98-9D9E-390461B28877}"/>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3" name="Freeform 54">
              <a:extLst>
                <a:ext uri="{FF2B5EF4-FFF2-40B4-BE49-F238E27FC236}">
                  <a16:creationId xmlns:a16="http://schemas.microsoft.com/office/drawing/2014/main" id="{972F8941-61DB-48E1-B9C1-E732470563E1}"/>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4" name="Freeform 55">
              <a:extLst>
                <a:ext uri="{FF2B5EF4-FFF2-40B4-BE49-F238E27FC236}">
                  <a16:creationId xmlns:a16="http://schemas.microsoft.com/office/drawing/2014/main" id="{857B495F-5C9B-435F-8D39-45CC57471F9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5" name="Freeform 56">
              <a:extLst>
                <a:ext uri="{FF2B5EF4-FFF2-40B4-BE49-F238E27FC236}">
                  <a16:creationId xmlns:a16="http://schemas.microsoft.com/office/drawing/2014/main" id="{B607428B-B7C9-4017-84F8-19C9B2134A95}"/>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57">
              <a:extLst>
                <a:ext uri="{FF2B5EF4-FFF2-40B4-BE49-F238E27FC236}">
                  <a16:creationId xmlns:a16="http://schemas.microsoft.com/office/drawing/2014/main" id="{A20C5139-2108-4F5E-B892-64F1D8605EF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7" name="Freeform 58">
              <a:extLst>
                <a:ext uri="{FF2B5EF4-FFF2-40B4-BE49-F238E27FC236}">
                  <a16:creationId xmlns:a16="http://schemas.microsoft.com/office/drawing/2014/main" id="{C2A51623-F2F3-4584-93F5-598E56A5F4DE}"/>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5" name="Başlık 1"/>
          <p:cNvSpPr txBox="1">
            <a:spLocks/>
          </p:cNvSpPr>
          <p:nvPr/>
        </p:nvSpPr>
        <p:spPr>
          <a:xfrm>
            <a:off x="1550853" y="6144336"/>
            <a:ext cx="6400800" cy="1752600"/>
          </a:xfrm>
          <a:prstGeom prst="rect">
            <a:avLst/>
          </a:prstGeom>
        </p:spPr>
        <p:txBody>
          <a:bodyPr vert="horz" lIns="91440" tIns="45720" rIns="91440" bIns="45720" rtlCol="0">
            <a:normAutofit/>
          </a:bodyPr>
          <a:lstStyle>
            <a:lvl1pPr algn="ctr" defTabSz="914400" rtl="0" eaLnBrk="1" latinLnBrk="0" hangingPunct="1">
              <a:spcBef>
                <a:spcPct val="0"/>
              </a:spcBef>
              <a:buNone/>
              <a:defRPr sz="3600" kern="1200">
                <a:solidFill>
                  <a:schemeClr val="tx1"/>
                </a:solidFill>
                <a:latin typeface="+mj-lt"/>
                <a:ea typeface="+mj-ea"/>
                <a:cs typeface="+mj-cs"/>
              </a:defRPr>
            </a:lvl1pPr>
          </a:lstStyle>
          <a:p>
            <a:pPr>
              <a:spcAft>
                <a:spcPts val="600"/>
              </a:spcAft>
            </a:pPr>
            <a:r>
              <a:rPr lang="tr-TR" sz="3200" b="1" dirty="0" smtClean="0">
                <a:solidFill>
                  <a:schemeClr val="tx2">
                    <a:lumMod val="60000"/>
                    <a:lumOff val="40000"/>
                  </a:schemeClr>
                </a:solidFill>
                <a:effectLst>
                  <a:outerShdw blurRad="50800" dist="38100" dir="16200000" rotWithShape="0">
                    <a:prstClr val="black">
                      <a:alpha val="40000"/>
                    </a:prstClr>
                  </a:outerShdw>
                </a:effectLst>
              </a:rPr>
              <a:t>Mart 2022</a:t>
            </a:r>
            <a:endParaRPr lang="tr-TR" sz="3200" b="1" dirty="0">
              <a:solidFill>
                <a:schemeClr val="tx2">
                  <a:lumMod val="60000"/>
                  <a:lumOff val="40000"/>
                </a:schemeClr>
              </a:solidFill>
              <a:effectLst>
                <a:outerShdw blurRad="50800" dist="38100" dir="16200000" rotWithShape="0">
                  <a:prstClr val="black">
                    <a:alpha val="40000"/>
                  </a:prstClr>
                </a:outerShdw>
              </a:effectLst>
            </a:endParaRP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0111" y="2628107"/>
            <a:ext cx="4802716" cy="3602037"/>
          </a:xfrm>
          <a:prstGeom prst="ellipse">
            <a:avLst/>
          </a:prstGeom>
          <a:ln>
            <a:noFill/>
          </a:ln>
          <a:effectLst>
            <a:softEdge rad="112500"/>
          </a:effectLst>
        </p:spPr>
      </p:pic>
      <p:sp>
        <p:nvSpPr>
          <p:cNvPr id="6" name="Başlık 1"/>
          <p:cNvSpPr>
            <a:spLocks noGrp="1"/>
          </p:cNvSpPr>
          <p:nvPr>
            <p:ph type="ctrTitle"/>
          </p:nvPr>
        </p:nvSpPr>
        <p:spPr>
          <a:xfrm>
            <a:off x="643146" y="1064419"/>
            <a:ext cx="8065284" cy="2286000"/>
          </a:xfrm>
        </p:spPr>
        <p:txBody>
          <a:bodyPr>
            <a:normAutofit/>
          </a:bodyPr>
          <a:lstStyle/>
          <a:p>
            <a:pPr algn="ctr"/>
            <a:r>
              <a:rPr lang="tr-TR" sz="4700" b="1" dirty="0" smtClean="0">
                <a:effectLst>
                  <a:outerShdw blurRad="63500" sx="102000" sy="102000" algn="ctr" rotWithShape="0">
                    <a:prstClr val="black">
                      <a:alpha val="40000"/>
                    </a:prstClr>
                  </a:outerShdw>
                </a:effectLst>
              </a:rPr>
              <a:t>Şuhut </a:t>
            </a:r>
            <a:br>
              <a:rPr lang="tr-TR" sz="4700" b="1" dirty="0" smtClean="0">
                <a:effectLst>
                  <a:outerShdw blurRad="63500" sx="102000" sy="102000" algn="ctr" rotWithShape="0">
                    <a:prstClr val="black">
                      <a:alpha val="40000"/>
                    </a:prstClr>
                  </a:outerShdw>
                </a:effectLst>
              </a:rPr>
            </a:br>
            <a:r>
              <a:rPr lang="tr-TR" sz="4700" b="1" dirty="0" smtClean="0">
                <a:effectLst>
                  <a:outerShdw blurRad="63500" sx="102000" sy="102000" algn="ctr" rotWithShape="0">
                    <a:prstClr val="black">
                      <a:alpha val="40000"/>
                    </a:prstClr>
                  </a:outerShdw>
                </a:effectLst>
              </a:rPr>
              <a:t>şehit yasin çubuk anadolu </a:t>
            </a:r>
            <a:r>
              <a:rPr lang="tr-TR" sz="4700" b="1" dirty="0">
                <a:effectLst>
                  <a:outerShdw blurRad="63500" sx="102000" sy="102000" algn="ctr" rotWithShape="0">
                    <a:prstClr val="black">
                      <a:alpha val="40000"/>
                    </a:prstClr>
                  </a:outerShdw>
                </a:effectLst>
              </a:rPr>
              <a:t>İmam Hatip Lisesi</a:t>
            </a:r>
          </a:p>
        </p:txBody>
      </p:sp>
      <p:pic>
        <p:nvPicPr>
          <p:cNvPr id="68" name="Resim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8169" y="161093"/>
            <a:ext cx="1122437" cy="112243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0067456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Z kütüphanemiz</a:t>
            </a:r>
            <a:endParaRPr lang="tr-TR" dirty="0"/>
          </a:p>
        </p:txBody>
      </p:sp>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844824"/>
            <a:ext cx="4578521" cy="34338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Resim 7"/>
          <p:cNvPicPr>
            <a:picLocks noChangeAspect="1"/>
          </p:cNvPicPr>
          <p:nvPr/>
        </p:nvPicPr>
        <p:blipFill rotWithShape="1">
          <a:blip r:embed="rId3">
            <a:extLst>
              <a:ext uri="{28A0092B-C50C-407E-A947-70E740481C1C}">
                <a14:useLocalDpi xmlns:a14="http://schemas.microsoft.com/office/drawing/2010/main" val="0"/>
              </a:ext>
            </a:extLst>
          </a:blip>
          <a:srcRect t="19151" b="13796"/>
          <a:stretch/>
        </p:blipFill>
        <p:spPr>
          <a:xfrm>
            <a:off x="5434581" y="1484784"/>
            <a:ext cx="3065487" cy="32216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65371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B1C6FC3-0FE6-4434-9E4B-EAFBA0A70C1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9144002" cy="6858001"/>
            <a:chOff x="0" y="-1"/>
            <a:chExt cx="12192003" cy="6858001"/>
          </a:xfrm>
        </p:grpSpPr>
        <p:sp useBgFill="1">
          <p:nvSpPr>
            <p:cNvPr id="55" name="Rectangle 54">
              <a:extLst>
                <a:ext uri="{FF2B5EF4-FFF2-40B4-BE49-F238E27FC236}">
                  <a16:creationId xmlns:a16="http://schemas.microsoft.com/office/drawing/2014/main" id="{9156B579-F859-47C9-8CE6-6AA5A6D28C4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2">
              <a:extLst>
                <a:ext uri="{FF2B5EF4-FFF2-40B4-BE49-F238E27FC236}">
                  <a16:creationId xmlns:a16="http://schemas.microsoft.com/office/drawing/2014/main" id="{5D373606-D644-43C0-8B02-C662AABC3922}"/>
                </a:ext>
                <a:ext uri="{C183D7F6-B498-43B3-948B-1728B52AA6E4}">
                  <adec:decorative xmlns=""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grpSp>
        <p:nvGrpSpPr>
          <p:cNvPr id="58" name="Group 57">
            <a:extLst>
              <a:ext uri="{FF2B5EF4-FFF2-40B4-BE49-F238E27FC236}">
                <a16:creationId xmlns:a16="http://schemas.microsoft.com/office/drawing/2014/main" id="{ACF91339-3F26-4B01-8848-0F6E5575A6E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5848" y="0"/>
            <a:ext cx="1728807"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59" name="Rectangle 5">
              <a:extLst>
                <a:ext uri="{FF2B5EF4-FFF2-40B4-BE49-F238E27FC236}">
                  <a16:creationId xmlns:a16="http://schemas.microsoft.com/office/drawing/2014/main" id="{427B1D67-3EFB-4795-BC0A-61BC061C23C5}"/>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60" name="Freeform 6">
              <a:extLst>
                <a:ext uri="{FF2B5EF4-FFF2-40B4-BE49-F238E27FC236}">
                  <a16:creationId xmlns:a16="http://schemas.microsoft.com/office/drawing/2014/main" id="{7571FBAA-7DDE-485C-BF13-85E6632D78BD}"/>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1" name="Freeform 7">
              <a:extLst>
                <a:ext uri="{FF2B5EF4-FFF2-40B4-BE49-F238E27FC236}">
                  <a16:creationId xmlns:a16="http://schemas.microsoft.com/office/drawing/2014/main" id="{2C3516AC-3270-4ABA-A2BC-E8F32B8A9DAA}"/>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2" name="Rectangle 8">
              <a:extLst>
                <a:ext uri="{FF2B5EF4-FFF2-40B4-BE49-F238E27FC236}">
                  <a16:creationId xmlns:a16="http://schemas.microsoft.com/office/drawing/2014/main" id="{F5FA18A4-61A5-473D-AEC7-9E909F8CFC9C}"/>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63" name="Freeform 9">
              <a:extLst>
                <a:ext uri="{FF2B5EF4-FFF2-40B4-BE49-F238E27FC236}">
                  <a16:creationId xmlns:a16="http://schemas.microsoft.com/office/drawing/2014/main" id="{C22DBFE3-3815-4E85-8A6B-9A077122347F}"/>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4" name="Freeform 10">
              <a:extLst>
                <a:ext uri="{FF2B5EF4-FFF2-40B4-BE49-F238E27FC236}">
                  <a16:creationId xmlns:a16="http://schemas.microsoft.com/office/drawing/2014/main" id="{B2F02F6C-35B9-40A1-ADD1-036A80BCF02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5" name="Freeform 11">
              <a:extLst>
                <a:ext uri="{FF2B5EF4-FFF2-40B4-BE49-F238E27FC236}">
                  <a16:creationId xmlns:a16="http://schemas.microsoft.com/office/drawing/2014/main" id="{B5C332AB-BA01-4BBD-A363-4F5835545CC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12">
              <a:extLst>
                <a:ext uri="{FF2B5EF4-FFF2-40B4-BE49-F238E27FC236}">
                  <a16:creationId xmlns:a16="http://schemas.microsoft.com/office/drawing/2014/main" id="{6E313214-2528-4C88-8226-BB2A2E133508}"/>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7" name="Freeform 13">
              <a:extLst>
                <a:ext uri="{FF2B5EF4-FFF2-40B4-BE49-F238E27FC236}">
                  <a16:creationId xmlns:a16="http://schemas.microsoft.com/office/drawing/2014/main" id="{DF892018-DF6D-48D5-8AB7-5957595B55E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Freeform 14">
              <a:extLst>
                <a:ext uri="{FF2B5EF4-FFF2-40B4-BE49-F238E27FC236}">
                  <a16:creationId xmlns:a16="http://schemas.microsoft.com/office/drawing/2014/main" id="{93A850A7-4500-4CC7-A5FD-A1FA7993EB2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9" name="Freeform 15">
              <a:extLst>
                <a:ext uri="{FF2B5EF4-FFF2-40B4-BE49-F238E27FC236}">
                  <a16:creationId xmlns:a16="http://schemas.microsoft.com/office/drawing/2014/main" id="{FACAA825-3475-43C7-ADCE-DB6FAADA5720}"/>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0" name="Freeform 16">
              <a:extLst>
                <a:ext uri="{FF2B5EF4-FFF2-40B4-BE49-F238E27FC236}">
                  <a16:creationId xmlns:a16="http://schemas.microsoft.com/office/drawing/2014/main" id="{00451685-350B-4B89-A512-13A23216BA39}"/>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1" name="Freeform 17">
              <a:extLst>
                <a:ext uri="{FF2B5EF4-FFF2-40B4-BE49-F238E27FC236}">
                  <a16:creationId xmlns:a16="http://schemas.microsoft.com/office/drawing/2014/main" id="{04A404C7-A995-4BE4-8673-CA014AE1188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2" name="Freeform 18">
              <a:extLst>
                <a:ext uri="{FF2B5EF4-FFF2-40B4-BE49-F238E27FC236}">
                  <a16:creationId xmlns:a16="http://schemas.microsoft.com/office/drawing/2014/main" id="{0E534A8D-4535-4FED-B9CD-C0F0D6AF32A8}"/>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3" name="Freeform 19">
              <a:extLst>
                <a:ext uri="{FF2B5EF4-FFF2-40B4-BE49-F238E27FC236}">
                  <a16:creationId xmlns:a16="http://schemas.microsoft.com/office/drawing/2014/main" id="{F0A1DEDA-0C4E-4927-BFAF-02516CF53A6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4" name="Freeform 20">
              <a:extLst>
                <a:ext uri="{FF2B5EF4-FFF2-40B4-BE49-F238E27FC236}">
                  <a16:creationId xmlns:a16="http://schemas.microsoft.com/office/drawing/2014/main" id="{B21E2F8B-1724-4328-B646-445DE4F1F03B}"/>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5" name="Freeform 21">
              <a:extLst>
                <a:ext uri="{FF2B5EF4-FFF2-40B4-BE49-F238E27FC236}">
                  <a16:creationId xmlns:a16="http://schemas.microsoft.com/office/drawing/2014/main" id="{808DAA0B-E999-4DEC-BE7C-3F412C332D74}"/>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6" name="Freeform 22">
              <a:extLst>
                <a:ext uri="{FF2B5EF4-FFF2-40B4-BE49-F238E27FC236}">
                  <a16:creationId xmlns:a16="http://schemas.microsoft.com/office/drawing/2014/main" id="{EBCE22A2-2EE0-4E15-8505-600937FEEFE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7" name="Freeform 23">
              <a:extLst>
                <a:ext uri="{FF2B5EF4-FFF2-40B4-BE49-F238E27FC236}">
                  <a16:creationId xmlns:a16="http://schemas.microsoft.com/office/drawing/2014/main" id="{4D772DD9-073C-47A0-ADB9-7D2CFAECFC05}"/>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8" name="Freeform 24">
              <a:extLst>
                <a:ext uri="{FF2B5EF4-FFF2-40B4-BE49-F238E27FC236}">
                  <a16:creationId xmlns:a16="http://schemas.microsoft.com/office/drawing/2014/main" id="{5C0B35F2-7DE3-4A0C-8C50-DA08120AB9A0}"/>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9" name="Freeform 25">
              <a:extLst>
                <a:ext uri="{FF2B5EF4-FFF2-40B4-BE49-F238E27FC236}">
                  <a16:creationId xmlns:a16="http://schemas.microsoft.com/office/drawing/2014/main" id="{F14C7442-00C7-49C1-AE8A-A719816AD32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0" name="Freeform 26">
              <a:extLst>
                <a:ext uri="{FF2B5EF4-FFF2-40B4-BE49-F238E27FC236}">
                  <a16:creationId xmlns:a16="http://schemas.microsoft.com/office/drawing/2014/main" id="{7CA8A798-2044-4FD0-8CBC-178C1BD8C313}"/>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1" name="Freeform 27">
              <a:extLst>
                <a:ext uri="{FF2B5EF4-FFF2-40B4-BE49-F238E27FC236}">
                  <a16:creationId xmlns:a16="http://schemas.microsoft.com/office/drawing/2014/main" id="{6F446AA7-D2E4-4DF2-BB12-AD2DCC8E45F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2" name="Freeform 28">
              <a:extLst>
                <a:ext uri="{FF2B5EF4-FFF2-40B4-BE49-F238E27FC236}">
                  <a16:creationId xmlns:a16="http://schemas.microsoft.com/office/drawing/2014/main" id="{C00BD973-DDA6-4969-BFBC-2910297E2425}"/>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3" name="Freeform 29">
              <a:extLst>
                <a:ext uri="{FF2B5EF4-FFF2-40B4-BE49-F238E27FC236}">
                  <a16:creationId xmlns:a16="http://schemas.microsoft.com/office/drawing/2014/main" id="{05C12429-8F61-4D99-8793-3146BA57C2A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4" name="Freeform 30">
              <a:extLst>
                <a:ext uri="{FF2B5EF4-FFF2-40B4-BE49-F238E27FC236}">
                  <a16:creationId xmlns:a16="http://schemas.microsoft.com/office/drawing/2014/main" id="{E461EF39-CD5C-4EB8-8D62-9E14932E613B}"/>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5" name="Freeform 31">
              <a:extLst>
                <a:ext uri="{FF2B5EF4-FFF2-40B4-BE49-F238E27FC236}">
                  <a16:creationId xmlns:a16="http://schemas.microsoft.com/office/drawing/2014/main" id="{93938A9D-031B-498C-AEE7-3D4A64AADB2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6" name="Freeform 32">
              <a:extLst>
                <a:ext uri="{FF2B5EF4-FFF2-40B4-BE49-F238E27FC236}">
                  <a16:creationId xmlns:a16="http://schemas.microsoft.com/office/drawing/2014/main" id="{3765635E-E9CA-438E-9AA1-5D5EFD4972FB}"/>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7" name="Rectangle 33">
              <a:extLst>
                <a:ext uri="{FF2B5EF4-FFF2-40B4-BE49-F238E27FC236}">
                  <a16:creationId xmlns:a16="http://schemas.microsoft.com/office/drawing/2014/main" id="{21546E38-8BDD-49C3-B3AD-D4933FCBC31C}"/>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88" name="Freeform 34">
              <a:extLst>
                <a:ext uri="{FF2B5EF4-FFF2-40B4-BE49-F238E27FC236}">
                  <a16:creationId xmlns:a16="http://schemas.microsoft.com/office/drawing/2014/main" id="{6D89E49E-3AB6-4DC0-91E7-92EF1C6A87C5}"/>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9" name="Freeform 35">
              <a:extLst>
                <a:ext uri="{FF2B5EF4-FFF2-40B4-BE49-F238E27FC236}">
                  <a16:creationId xmlns:a16="http://schemas.microsoft.com/office/drawing/2014/main" id="{D1303FFC-7F2E-462B-B11D-86F3D81BF52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0" name="Freeform 36">
              <a:extLst>
                <a:ext uri="{FF2B5EF4-FFF2-40B4-BE49-F238E27FC236}">
                  <a16:creationId xmlns:a16="http://schemas.microsoft.com/office/drawing/2014/main" id="{DE25E1F8-55DE-4DC5-81A4-37DA75E4E0F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1" name="Freeform 37">
              <a:extLst>
                <a:ext uri="{FF2B5EF4-FFF2-40B4-BE49-F238E27FC236}">
                  <a16:creationId xmlns:a16="http://schemas.microsoft.com/office/drawing/2014/main" id="{8CDED82A-A993-4523-9441-FCF49CB5D1CC}"/>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2" name="Freeform 38">
              <a:extLst>
                <a:ext uri="{FF2B5EF4-FFF2-40B4-BE49-F238E27FC236}">
                  <a16:creationId xmlns:a16="http://schemas.microsoft.com/office/drawing/2014/main" id="{C1AFE111-B375-493C-A21D-134FCBDBC8D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3" name="Freeform 39">
              <a:extLst>
                <a:ext uri="{FF2B5EF4-FFF2-40B4-BE49-F238E27FC236}">
                  <a16:creationId xmlns:a16="http://schemas.microsoft.com/office/drawing/2014/main" id="{037BF4E5-6D6E-482A-A24A-E320E1D0E12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4" name="Freeform 40">
              <a:extLst>
                <a:ext uri="{FF2B5EF4-FFF2-40B4-BE49-F238E27FC236}">
                  <a16:creationId xmlns:a16="http://schemas.microsoft.com/office/drawing/2014/main" id="{38214D87-DD5D-4691-BF55-F27072701803}"/>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5" name="Freeform 41">
              <a:extLst>
                <a:ext uri="{FF2B5EF4-FFF2-40B4-BE49-F238E27FC236}">
                  <a16:creationId xmlns:a16="http://schemas.microsoft.com/office/drawing/2014/main" id="{6D3FBDE6-C313-4C44-B971-B34635468D1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6" name="Freeform 42">
              <a:extLst>
                <a:ext uri="{FF2B5EF4-FFF2-40B4-BE49-F238E27FC236}">
                  <a16:creationId xmlns:a16="http://schemas.microsoft.com/office/drawing/2014/main" id="{F528E702-4734-4CAB-97C7-737D868F5A69}"/>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7" name="Freeform 43">
              <a:extLst>
                <a:ext uri="{FF2B5EF4-FFF2-40B4-BE49-F238E27FC236}">
                  <a16:creationId xmlns:a16="http://schemas.microsoft.com/office/drawing/2014/main" id="{88136305-A716-46EA-A45F-7787C694F22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8" name="Freeform 44">
              <a:extLst>
                <a:ext uri="{FF2B5EF4-FFF2-40B4-BE49-F238E27FC236}">
                  <a16:creationId xmlns:a16="http://schemas.microsoft.com/office/drawing/2014/main" id="{4187204B-C8DD-44A6-AC1A-F21D18F6696A}"/>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9" name="Rectangle 45">
              <a:extLst>
                <a:ext uri="{FF2B5EF4-FFF2-40B4-BE49-F238E27FC236}">
                  <a16:creationId xmlns:a16="http://schemas.microsoft.com/office/drawing/2014/main" id="{6DD06B75-D598-40D9-B8BF-9721316E7094}"/>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00" name="Freeform 46">
              <a:extLst>
                <a:ext uri="{FF2B5EF4-FFF2-40B4-BE49-F238E27FC236}">
                  <a16:creationId xmlns:a16="http://schemas.microsoft.com/office/drawing/2014/main" id="{E8D513EA-D2F2-4B72-8C9F-0F2ADA52301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1" name="Freeform 47">
              <a:extLst>
                <a:ext uri="{FF2B5EF4-FFF2-40B4-BE49-F238E27FC236}">
                  <a16:creationId xmlns:a16="http://schemas.microsoft.com/office/drawing/2014/main" id="{0D147329-C850-46D8-9986-D14AC9140ECA}"/>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2" name="Freeform 48">
              <a:extLst>
                <a:ext uri="{FF2B5EF4-FFF2-40B4-BE49-F238E27FC236}">
                  <a16:creationId xmlns:a16="http://schemas.microsoft.com/office/drawing/2014/main" id="{5573F0D3-BA73-4060-8D3B-07BEC55F40B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3" name="Freeform 49">
              <a:extLst>
                <a:ext uri="{FF2B5EF4-FFF2-40B4-BE49-F238E27FC236}">
                  <a16:creationId xmlns:a16="http://schemas.microsoft.com/office/drawing/2014/main" id="{5323672F-2475-40AC-8C0F-6CD7324B39B1}"/>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4" name="Freeform 50">
              <a:extLst>
                <a:ext uri="{FF2B5EF4-FFF2-40B4-BE49-F238E27FC236}">
                  <a16:creationId xmlns:a16="http://schemas.microsoft.com/office/drawing/2014/main" id="{7B0EF5E8-887B-446C-9459-0707ECE3D9F2}"/>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5" name="Freeform 51">
              <a:extLst>
                <a:ext uri="{FF2B5EF4-FFF2-40B4-BE49-F238E27FC236}">
                  <a16:creationId xmlns:a16="http://schemas.microsoft.com/office/drawing/2014/main" id="{29BE4652-0F1E-4519-8787-62EBB3D8777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6" name="Freeform 52">
              <a:extLst>
                <a:ext uri="{FF2B5EF4-FFF2-40B4-BE49-F238E27FC236}">
                  <a16:creationId xmlns:a16="http://schemas.microsoft.com/office/drawing/2014/main" id="{4A268FBD-6879-416B-8AB0-73BF736373E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7" name="Freeform 53">
              <a:extLst>
                <a:ext uri="{FF2B5EF4-FFF2-40B4-BE49-F238E27FC236}">
                  <a16:creationId xmlns:a16="http://schemas.microsoft.com/office/drawing/2014/main" id="{3D986CF2-B129-4550-A27B-8C82C9CAC9BA}"/>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8" name="Freeform 54">
              <a:extLst>
                <a:ext uri="{FF2B5EF4-FFF2-40B4-BE49-F238E27FC236}">
                  <a16:creationId xmlns:a16="http://schemas.microsoft.com/office/drawing/2014/main" id="{E340F934-32AF-4C03-9AFD-1D54DF4C14BA}"/>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9" name="Freeform 55">
              <a:extLst>
                <a:ext uri="{FF2B5EF4-FFF2-40B4-BE49-F238E27FC236}">
                  <a16:creationId xmlns:a16="http://schemas.microsoft.com/office/drawing/2014/main" id="{0D58128A-77AD-4168-874A-4CADD56CC69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0" name="Freeform 56">
              <a:extLst>
                <a:ext uri="{FF2B5EF4-FFF2-40B4-BE49-F238E27FC236}">
                  <a16:creationId xmlns:a16="http://schemas.microsoft.com/office/drawing/2014/main" id="{1AA9BAAA-B13C-4A0A-BDED-AF91E06151FF}"/>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1" name="Freeform 57">
              <a:extLst>
                <a:ext uri="{FF2B5EF4-FFF2-40B4-BE49-F238E27FC236}">
                  <a16:creationId xmlns:a16="http://schemas.microsoft.com/office/drawing/2014/main" id="{9FC52BEC-DF15-46FD-9B22-B3CF0A3F6F8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2" name="Freeform 58">
              <a:extLst>
                <a:ext uri="{FF2B5EF4-FFF2-40B4-BE49-F238E27FC236}">
                  <a16:creationId xmlns:a16="http://schemas.microsoft.com/office/drawing/2014/main" id="{95ACC0BA-E65B-447A-B0FE-80BCFF4C3C33}"/>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2" name="Başlık 1">
            <a:extLst>
              <a:ext uri="{FF2B5EF4-FFF2-40B4-BE49-F238E27FC236}">
                <a16:creationId xmlns:a16="http://schemas.microsoft.com/office/drawing/2014/main" id="{2FEEB48C-136E-4DAD-8300-EF87F5AC25FE}"/>
              </a:ext>
            </a:extLst>
          </p:cNvPr>
          <p:cNvSpPr>
            <a:spLocks noGrp="1"/>
          </p:cNvSpPr>
          <p:nvPr>
            <p:ph type="title"/>
          </p:nvPr>
        </p:nvSpPr>
        <p:spPr>
          <a:xfrm>
            <a:off x="6308835" y="618518"/>
            <a:ext cx="2211180" cy="1478570"/>
          </a:xfrm>
        </p:spPr>
        <p:txBody>
          <a:bodyPr>
            <a:normAutofit/>
          </a:bodyPr>
          <a:lstStyle/>
          <a:p>
            <a:r>
              <a:rPr lang="tr-TR" sz="2800"/>
              <a:t>ÇOK AMAÇLI SALON</a:t>
            </a:r>
          </a:p>
        </p:txBody>
      </p:sp>
      <p:cxnSp>
        <p:nvCxnSpPr>
          <p:cNvPr id="114" name="Straight Connector 113">
            <a:extLst>
              <a:ext uri="{FF2B5EF4-FFF2-40B4-BE49-F238E27FC236}">
                <a16:creationId xmlns:a16="http://schemas.microsoft.com/office/drawing/2014/main" id="{79CECD47-BAAC-4DB7-9799-B92EA5BDB5C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66921" y="-464"/>
            <a:ext cx="1984" cy="6858465"/>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cxnSp>
        <p:nvCxnSpPr>
          <p:cNvPr id="116" name="Straight Connector 115">
            <a:extLst>
              <a:ext uri="{FF2B5EF4-FFF2-40B4-BE49-F238E27FC236}">
                <a16:creationId xmlns:a16="http://schemas.microsoft.com/office/drawing/2014/main" id="{42B5FFEC-000D-4A6E-A8E7-0549AD40B59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97" y="3427414"/>
            <a:ext cx="5668905" cy="0"/>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pic>
        <p:nvPicPr>
          <p:cNvPr id="3" name="Resim 2"/>
          <p:cNvPicPr>
            <a:picLocks noChangeAspect="1"/>
          </p:cNvPicPr>
          <p:nvPr/>
        </p:nvPicPr>
        <p:blipFill rotWithShape="1">
          <a:blip r:embed="rId4">
            <a:extLst>
              <a:ext uri="{28A0092B-C50C-407E-A947-70E740481C1C}">
                <a14:useLocalDpi xmlns:a14="http://schemas.microsoft.com/office/drawing/2010/main" val="0"/>
              </a:ext>
            </a:extLst>
          </a:blip>
          <a:srcRect t="23569"/>
          <a:stretch/>
        </p:blipFill>
        <p:spPr>
          <a:xfrm>
            <a:off x="167765" y="285254"/>
            <a:ext cx="5543953" cy="31779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Resim 3"/>
          <p:cNvPicPr>
            <a:picLocks noChangeAspect="1"/>
          </p:cNvPicPr>
          <p:nvPr/>
        </p:nvPicPr>
        <p:blipFill rotWithShape="1">
          <a:blip r:embed="rId5">
            <a:extLst>
              <a:ext uri="{28A0092B-C50C-407E-A947-70E740481C1C}">
                <a14:useLocalDpi xmlns:a14="http://schemas.microsoft.com/office/drawing/2010/main" val="0"/>
              </a:ext>
            </a:extLst>
          </a:blip>
          <a:srcRect t="33094"/>
          <a:stretch/>
        </p:blipFill>
        <p:spPr>
          <a:xfrm>
            <a:off x="2089432" y="3654218"/>
            <a:ext cx="5972970" cy="29971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7928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id="{36192376-BD8E-4188-B1FA-5900CBFFFFF5}"/>
              </a:ext>
            </a:extLst>
          </p:cNvPr>
          <p:cNvSpPr txBox="1">
            <a:spLocks/>
          </p:cNvSpPr>
          <p:nvPr/>
        </p:nvSpPr>
        <p:spPr>
          <a:xfrm>
            <a:off x="6027030" y="618518"/>
            <a:ext cx="2460753" cy="147857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tr-TR" sz="2400" smtClean="0"/>
              <a:t>ÖĞRETMENLER ODASI</a:t>
            </a:r>
            <a:endParaRPr lang="tr-TR" sz="2400" dirty="0"/>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268760"/>
            <a:ext cx="5579797" cy="41848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82557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id="{BB5C6DAE-51BA-4094-BFEE-38677491C3DE}"/>
              </a:ext>
            </a:extLst>
          </p:cNvPr>
          <p:cNvSpPr>
            <a:spLocks noGrp="1"/>
          </p:cNvSpPr>
          <p:nvPr>
            <p:ph type="title"/>
          </p:nvPr>
        </p:nvSpPr>
        <p:spPr>
          <a:xfrm>
            <a:off x="1259632" y="764704"/>
            <a:ext cx="2138563" cy="1478570"/>
          </a:xfrm>
        </p:spPr>
        <p:txBody>
          <a:bodyPr>
            <a:normAutofit/>
          </a:bodyPr>
          <a:lstStyle/>
          <a:p>
            <a:r>
              <a:rPr lang="tr-TR" sz="2800" dirty="0">
                <a:solidFill>
                  <a:srgbClr val="FFFFFF"/>
                </a:solidFill>
              </a:rPr>
              <a:t>MESCİT</a:t>
            </a: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840" y="1506617"/>
            <a:ext cx="5386991" cy="40402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51629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a:extLst>
              <a:ext uri="{FF2B5EF4-FFF2-40B4-BE49-F238E27FC236}">
                <a16:creationId xmlns:a16="http://schemas.microsoft.com/office/drawing/2014/main" id="{D4EB0BEF-260A-4D3D-A0A2-0CDEB8EDF859}"/>
              </a:ext>
            </a:extLst>
          </p:cNvPr>
          <p:cNvSpPr>
            <a:spLocks noGrp="1"/>
          </p:cNvSpPr>
          <p:nvPr>
            <p:ph type="title"/>
          </p:nvPr>
        </p:nvSpPr>
        <p:spPr>
          <a:xfrm>
            <a:off x="6027030" y="618518"/>
            <a:ext cx="2460753" cy="1478570"/>
          </a:xfrm>
        </p:spPr>
        <p:txBody>
          <a:bodyPr anchor="b">
            <a:normAutofit/>
          </a:bodyPr>
          <a:lstStyle/>
          <a:p>
            <a:r>
              <a:rPr lang="tr-TR" sz="2400"/>
              <a:t>BAHÇE</a:t>
            </a:r>
          </a:p>
        </p:txBody>
      </p:sp>
      <p:pic>
        <p:nvPicPr>
          <p:cNvPr id="2" name="Resim 1"/>
          <p:cNvPicPr>
            <a:picLocks noChangeAspect="1"/>
          </p:cNvPicPr>
          <p:nvPr/>
        </p:nvPicPr>
        <p:blipFill>
          <a:blip r:embed="rId2"/>
          <a:stretch>
            <a:fillRect/>
          </a:stretch>
        </p:blipFill>
        <p:spPr>
          <a:xfrm>
            <a:off x="251520" y="462927"/>
            <a:ext cx="4971059" cy="6395073"/>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9889" y="3861048"/>
            <a:ext cx="3674915" cy="27561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83277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B1C6FC3-0FE6-4434-9E4B-EAFBA0A70C1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9144002" cy="6858001"/>
            <a:chOff x="0" y="-1"/>
            <a:chExt cx="12192003" cy="6858001"/>
          </a:xfrm>
        </p:grpSpPr>
        <p:sp useBgFill="1">
          <p:nvSpPr>
            <p:cNvPr id="15" name="Rectangle 14">
              <a:extLst>
                <a:ext uri="{FF2B5EF4-FFF2-40B4-BE49-F238E27FC236}">
                  <a16:creationId xmlns:a16="http://schemas.microsoft.com/office/drawing/2014/main" id="{9156B579-F859-47C9-8CE6-6AA5A6D28C4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5D373606-D644-43C0-8B02-C662AABC3922}"/>
                </a:ext>
                <a:ext uri="{C183D7F6-B498-43B3-948B-1728B52AA6E4}">
                  <adec:decorative xmlns=""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ACF91339-3F26-4B01-8848-0F6E5575A6E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5848" y="0"/>
            <a:ext cx="1728807"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9" name="Rectangle 5">
              <a:extLst>
                <a:ext uri="{FF2B5EF4-FFF2-40B4-BE49-F238E27FC236}">
                  <a16:creationId xmlns:a16="http://schemas.microsoft.com/office/drawing/2014/main" id="{427B1D67-3EFB-4795-BC0A-61BC061C23C5}"/>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0" name="Freeform 6">
              <a:extLst>
                <a:ext uri="{FF2B5EF4-FFF2-40B4-BE49-F238E27FC236}">
                  <a16:creationId xmlns:a16="http://schemas.microsoft.com/office/drawing/2014/main" id="{7571FBAA-7DDE-485C-BF13-85E6632D78BD}"/>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7">
              <a:extLst>
                <a:ext uri="{FF2B5EF4-FFF2-40B4-BE49-F238E27FC236}">
                  <a16:creationId xmlns:a16="http://schemas.microsoft.com/office/drawing/2014/main" id="{2C3516AC-3270-4ABA-A2BC-E8F32B8A9DAA}"/>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Rectangle 8">
              <a:extLst>
                <a:ext uri="{FF2B5EF4-FFF2-40B4-BE49-F238E27FC236}">
                  <a16:creationId xmlns:a16="http://schemas.microsoft.com/office/drawing/2014/main" id="{F5FA18A4-61A5-473D-AEC7-9E909F8CFC9C}"/>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3" name="Freeform 9">
              <a:extLst>
                <a:ext uri="{FF2B5EF4-FFF2-40B4-BE49-F238E27FC236}">
                  <a16:creationId xmlns:a16="http://schemas.microsoft.com/office/drawing/2014/main" id="{C22DBFE3-3815-4E85-8A6B-9A077122347F}"/>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10">
              <a:extLst>
                <a:ext uri="{FF2B5EF4-FFF2-40B4-BE49-F238E27FC236}">
                  <a16:creationId xmlns:a16="http://schemas.microsoft.com/office/drawing/2014/main" id="{B2F02F6C-35B9-40A1-ADD1-036A80BCF02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11">
              <a:extLst>
                <a:ext uri="{FF2B5EF4-FFF2-40B4-BE49-F238E27FC236}">
                  <a16:creationId xmlns:a16="http://schemas.microsoft.com/office/drawing/2014/main" id="{B5C332AB-BA01-4BBD-A363-4F5835545CC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12">
              <a:extLst>
                <a:ext uri="{FF2B5EF4-FFF2-40B4-BE49-F238E27FC236}">
                  <a16:creationId xmlns:a16="http://schemas.microsoft.com/office/drawing/2014/main" id="{6E313214-2528-4C88-8226-BB2A2E133508}"/>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13">
              <a:extLst>
                <a:ext uri="{FF2B5EF4-FFF2-40B4-BE49-F238E27FC236}">
                  <a16:creationId xmlns:a16="http://schemas.microsoft.com/office/drawing/2014/main" id="{DF892018-DF6D-48D5-8AB7-5957595B55E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14">
              <a:extLst>
                <a:ext uri="{FF2B5EF4-FFF2-40B4-BE49-F238E27FC236}">
                  <a16:creationId xmlns:a16="http://schemas.microsoft.com/office/drawing/2014/main" id="{93A850A7-4500-4CC7-A5FD-A1FA7993EB2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15">
              <a:extLst>
                <a:ext uri="{FF2B5EF4-FFF2-40B4-BE49-F238E27FC236}">
                  <a16:creationId xmlns:a16="http://schemas.microsoft.com/office/drawing/2014/main" id="{FACAA825-3475-43C7-ADCE-DB6FAADA5720}"/>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6">
              <a:extLst>
                <a:ext uri="{FF2B5EF4-FFF2-40B4-BE49-F238E27FC236}">
                  <a16:creationId xmlns:a16="http://schemas.microsoft.com/office/drawing/2014/main" id="{00451685-350B-4B89-A512-13A23216BA39}"/>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7">
              <a:extLst>
                <a:ext uri="{FF2B5EF4-FFF2-40B4-BE49-F238E27FC236}">
                  <a16:creationId xmlns:a16="http://schemas.microsoft.com/office/drawing/2014/main" id="{04A404C7-A995-4BE4-8673-CA014AE1188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18">
              <a:extLst>
                <a:ext uri="{FF2B5EF4-FFF2-40B4-BE49-F238E27FC236}">
                  <a16:creationId xmlns:a16="http://schemas.microsoft.com/office/drawing/2014/main" id="{0E534A8D-4535-4FED-B9CD-C0F0D6AF32A8}"/>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19">
              <a:extLst>
                <a:ext uri="{FF2B5EF4-FFF2-40B4-BE49-F238E27FC236}">
                  <a16:creationId xmlns:a16="http://schemas.microsoft.com/office/drawing/2014/main" id="{F0A1DEDA-0C4E-4927-BFAF-02516CF53A6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20">
              <a:extLst>
                <a:ext uri="{FF2B5EF4-FFF2-40B4-BE49-F238E27FC236}">
                  <a16:creationId xmlns:a16="http://schemas.microsoft.com/office/drawing/2014/main" id="{B21E2F8B-1724-4328-B646-445DE4F1F03B}"/>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21">
              <a:extLst>
                <a:ext uri="{FF2B5EF4-FFF2-40B4-BE49-F238E27FC236}">
                  <a16:creationId xmlns:a16="http://schemas.microsoft.com/office/drawing/2014/main" id="{808DAA0B-E999-4DEC-BE7C-3F412C332D74}"/>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22">
              <a:extLst>
                <a:ext uri="{FF2B5EF4-FFF2-40B4-BE49-F238E27FC236}">
                  <a16:creationId xmlns:a16="http://schemas.microsoft.com/office/drawing/2014/main" id="{EBCE22A2-2EE0-4E15-8505-600937FEEFE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23">
              <a:extLst>
                <a:ext uri="{FF2B5EF4-FFF2-40B4-BE49-F238E27FC236}">
                  <a16:creationId xmlns:a16="http://schemas.microsoft.com/office/drawing/2014/main" id="{4D772DD9-073C-47A0-ADB9-7D2CFAECFC05}"/>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24">
              <a:extLst>
                <a:ext uri="{FF2B5EF4-FFF2-40B4-BE49-F238E27FC236}">
                  <a16:creationId xmlns:a16="http://schemas.microsoft.com/office/drawing/2014/main" id="{5C0B35F2-7DE3-4A0C-8C50-DA08120AB9A0}"/>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25">
              <a:extLst>
                <a:ext uri="{FF2B5EF4-FFF2-40B4-BE49-F238E27FC236}">
                  <a16:creationId xmlns:a16="http://schemas.microsoft.com/office/drawing/2014/main" id="{F14C7442-00C7-49C1-AE8A-A719816AD32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26">
              <a:extLst>
                <a:ext uri="{FF2B5EF4-FFF2-40B4-BE49-F238E27FC236}">
                  <a16:creationId xmlns:a16="http://schemas.microsoft.com/office/drawing/2014/main" id="{7CA8A798-2044-4FD0-8CBC-178C1BD8C313}"/>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Freeform 27">
              <a:extLst>
                <a:ext uri="{FF2B5EF4-FFF2-40B4-BE49-F238E27FC236}">
                  <a16:creationId xmlns:a16="http://schemas.microsoft.com/office/drawing/2014/main" id="{6F446AA7-D2E4-4DF2-BB12-AD2DCC8E45F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28">
              <a:extLst>
                <a:ext uri="{FF2B5EF4-FFF2-40B4-BE49-F238E27FC236}">
                  <a16:creationId xmlns:a16="http://schemas.microsoft.com/office/drawing/2014/main" id="{C00BD973-DDA6-4969-BFBC-2910297E2425}"/>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29">
              <a:extLst>
                <a:ext uri="{FF2B5EF4-FFF2-40B4-BE49-F238E27FC236}">
                  <a16:creationId xmlns:a16="http://schemas.microsoft.com/office/drawing/2014/main" id="{05C12429-8F61-4D99-8793-3146BA57C2A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30">
              <a:extLst>
                <a:ext uri="{FF2B5EF4-FFF2-40B4-BE49-F238E27FC236}">
                  <a16:creationId xmlns:a16="http://schemas.microsoft.com/office/drawing/2014/main" id="{E461EF39-CD5C-4EB8-8D62-9E14932E613B}"/>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31">
              <a:extLst>
                <a:ext uri="{FF2B5EF4-FFF2-40B4-BE49-F238E27FC236}">
                  <a16:creationId xmlns:a16="http://schemas.microsoft.com/office/drawing/2014/main" id="{93938A9D-031B-498C-AEE7-3D4A64AADB2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32">
              <a:extLst>
                <a:ext uri="{FF2B5EF4-FFF2-40B4-BE49-F238E27FC236}">
                  <a16:creationId xmlns:a16="http://schemas.microsoft.com/office/drawing/2014/main" id="{3765635E-E9CA-438E-9AA1-5D5EFD4972FB}"/>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Rectangle 33">
              <a:extLst>
                <a:ext uri="{FF2B5EF4-FFF2-40B4-BE49-F238E27FC236}">
                  <a16:creationId xmlns:a16="http://schemas.microsoft.com/office/drawing/2014/main" id="{21546E38-8BDD-49C3-B3AD-D4933FCBC31C}"/>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8" name="Freeform 34">
              <a:extLst>
                <a:ext uri="{FF2B5EF4-FFF2-40B4-BE49-F238E27FC236}">
                  <a16:creationId xmlns:a16="http://schemas.microsoft.com/office/drawing/2014/main" id="{6D89E49E-3AB6-4DC0-91E7-92EF1C6A87C5}"/>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35">
              <a:extLst>
                <a:ext uri="{FF2B5EF4-FFF2-40B4-BE49-F238E27FC236}">
                  <a16:creationId xmlns:a16="http://schemas.microsoft.com/office/drawing/2014/main" id="{D1303FFC-7F2E-462B-B11D-86F3D81BF52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36">
              <a:extLst>
                <a:ext uri="{FF2B5EF4-FFF2-40B4-BE49-F238E27FC236}">
                  <a16:creationId xmlns:a16="http://schemas.microsoft.com/office/drawing/2014/main" id="{DE25E1F8-55DE-4DC5-81A4-37DA75E4E0F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Freeform 37">
              <a:extLst>
                <a:ext uri="{FF2B5EF4-FFF2-40B4-BE49-F238E27FC236}">
                  <a16:creationId xmlns:a16="http://schemas.microsoft.com/office/drawing/2014/main" id="{8CDED82A-A993-4523-9441-FCF49CB5D1CC}"/>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2" name="Freeform 38">
              <a:extLst>
                <a:ext uri="{FF2B5EF4-FFF2-40B4-BE49-F238E27FC236}">
                  <a16:creationId xmlns:a16="http://schemas.microsoft.com/office/drawing/2014/main" id="{C1AFE111-B375-493C-A21D-134FCBDBC8D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3" name="Freeform 39">
              <a:extLst>
                <a:ext uri="{FF2B5EF4-FFF2-40B4-BE49-F238E27FC236}">
                  <a16:creationId xmlns:a16="http://schemas.microsoft.com/office/drawing/2014/main" id="{037BF4E5-6D6E-482A-A24A-E320E1D0E12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4" name="Freeform 40">
              <a:extLst>
                <a:ext uri="{FF2B5EF4-FFF2-40B4-BE49-F238E27FC236}">
                  <a16:creationId xmlns:a16="http://schemas.microsoft.com/office/drawing/2014/main" id="{38214D87-DD5D-4691-BF55-F27072701803}"/>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5" name="Freeform 41">
              <a:extLst>
                <a:ext uri="{FF2B5EF4-FFF2-40B4-BE49-F238E27FC236}">
                  <a16:creationId xmlns:a16="http://schemas.microsoft.com/office/drawing/2014/main" id="{6D3FBDE6-C313-4C44-B971-B34635468D1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6" name="Freeform 42">
              <a:extLst>
                <a:ext uri="{FF2B5EF4-FFF2-40B4-BE49-F238E27FC236}">
                  <a16:creationId xmlns:a16="http://schemas.microsoft.com/office/drawing/2014/main" id="{F528E702-4734-4CAB-97C7-737D868F5A69}"/>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7" name="Freeform 43">
              <a:extLst>
                <a:ext uri="{FF2B5EF4-FFF2-40B4-BE49-F238E27FC236}">
                  <a16:creationId xmlns:a16="http://schemas.microsoft.com/office/drawing/2014/main" id="{88136305-A716-46EA-A45F-7787C694F22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8" name="Freeform 44">
              <a:extLst>
                <a:ext uri="{FF2B5EF4-FFF2-40B4-BE49-F238E27FC236}">
                  <a16:creationId xmlns:a16="http://schemas.microsoft.com/office/drawing/2014/main" id="{4187204B-C8DD-44A6-AC1A-F21D18F6696A}"/>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9" name="Rectangle 45">
              <a:extLst>
                <a:ext uri="{FF2B5EF4-FFF2-40B4-BE49-F238E27FC236}">
                  <a16:creationId xmlns:a16="http://schemas.microsoft.com/office/drawing/2014/main" id="{6DD06B75-D598-40D9-B8BF-9721316E7094}"/>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60" name="Freeform 46">
              <a:extLst>
                <a:ext uri="{FF2B5EF4-FFF2-40B4-BE49-F238E27FC236}">
                  <a16:creationId xmlns:a16="http://schemas.microsoft.com/office/drawing/2014/main" id="{E8D513EA-D2F2-4B72-8C9F-0F2ADA52301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1" name="Freeform 47">
              <a:extLst>
                <a:ext uri="{FF2B5EF4-FFF2-40B4-BE49-F238E27FC236}">
                  <a16:creationId xmlns:a16="http://schemas.microsoft.com/office/drawing/2014/main" id="{0D147329-C850-46D8-9986-D14AC9140ECA}"/>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2" name="Freeform 48">
              <a:extLst>
                <a:ext uri="{FF2B5EF4-FFF2-40B4-BE49-F238E27FC236}">
                  <a16:creationId xmlns:a16="http://schemas.microsoft.com/office/drawing/2014/main" id="{5573F0D3-BA73-4060-8D3B-07BEC55F40B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3" name="Freeform 49">
              <a:extLst>
                <a:ext uri="{FF2B5EF4-FFF2-40B4-BE49-F238E27FC236}">
                  <a16:creationId xmlns:a16="http://schemas.microsoft.com/office/drawing/2014/main" id="{5323672F-2475-40AC-8C0F-6CD7324B39B1}"/>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4" name="Freeform 50">
              <a:extLst>
                <a:ext uri="{FF2B5EF4-FFF2-40B4-BE49-F238E27FC236}">
                  <a16:creationId xmlns:a16="http://schemas.microsoft.com/office/drawing/2014/main" id="{7B0EF5E8-887B-446C-9459-0707ECE3D9F2}"/>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5" name="Freeform 51">
              <a:extLst>
                <a:ext uri="{FF2B5EF4-FFF2-40B4-BE49-F238E27FC236}">
                  <a16:creationId xmlns:a16="http://schemas.microsoft.com/office/drawing/2014/main" id="{29BE4652-0F1E-4519-8787-62EBB3D8777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52">
              <a:extLst>
                <a:ext uri="{FF2B5EF4-FFF2-40B4-BE49-F238E27FC236}">
                  <a16:creationId xmlns:a16="http://schemas.microsoft.com/office/drawing/2014/main" id="{4A268FBD-6879-416B-8AB0-73BF736373E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7" name="Freeform 53">
              <a:extLst>
                <a:ext uri="{FF2B5EF4-FFF2-40B4-BE49-F238E27FC236}">
                  <a16:creationId xmlns:a16="http://schemas.microsoft.com/office/drawing/2014/main" id="{3D986CF2-B129-4550-A27B-8C82C9CAC9BA}"/>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Freeform 54">
              <a:extLst>
                <a:ext uri="{FF2B5EF4-FFF2-40B4-BE49-F238E27FC236}">
                  <a16:creationId xmlns:a16="http://schemas.microsoft.com/office/drawing/2014/main" id="{E340F934-32AF-4C03-9AFD-1D54DF4C14BA}"/>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9" name="Freeform 55">
              <a:extLst>
                <a:ext uri="{FF2B5EF4-FFF2-40B4-BE49-F238E27FC236}">
                  <a16:creationId xmlns:a16="http://schemas.microsoft.com/office/drawing/2014/main" id="{0D58128A-77AD-4168-874A-4CADD56CC69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0" name="Freeform 56">
              <a:extLst>
                <a:ext uri="{FF2B5EF4-FFF2-40B4-BE49-F238E27FC236}">
                  <a16:creationId xmlns:a16="http://schemas.microsoft.com/office/drawing/2014/main" id="{1AA9BAAA-B13C-4A0A-BDED-AF91E06151FF}"/>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1" name="Freeform 57">
              <a:extLst>
                <a:ext uri="{FF2B5EF4-FFF2-40B4-BE49-F238E27FC236}">
                  <a16:creationId xmlns:a16="http://schemas.microsoft.com/office/drawing/2014/main" id="{9FC52BEC-DF15-46FD-9B22-B3CF0A3F6F8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2" name="Freeform 58">
              <a:extLst>
                <a:ext uri="{FF2B5EF4-FFF2-40B4-BE49-F238E27FC236}">
                  <a16:creationId xmlns:a16="http://schemas.microsoft.com/office/drawing/2014/main" id="{95ACC0BA-E65B-447A-B0FE-80BCFF4C3C33}"/>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2" name="Başlık 1">
            <a:extLst>
              <a:ext uri="{FF2B5EF4-FFF2-40B4-BE49-F238E27FC236}">
                <a16:creationId xmlns:a16="http://schemas.microsoft.com/office/drawing/2014/main" id="{E86B779D-7812-4A52-9206-F5459974E70F}"/>
              </a:ext>
            </a:extLst>
          </p:cNvPr>
          <p:cNvSpPr>
            <a:spLocks noGrp="1"/>
          </p:cNvSpPr>
          <p:nvPr>
            <p:ph type="title"/>
          </p:nvPr>
        </p:nvSpPr>
        <p:spPr>
          <a:xfrm>
            <a:off x="6308835" y="618518"/>
            <a:ext cx="2211180" cy="1478570"/>
          </a:xfrm>
        </p:spPr>
        <p:txBody>
          <a:bodyPr>
            <a:normAutofit/>
          </a:bodyPr>
          <a:lstStyle/>
          <a:p>
            <a:r>
              <a:rPr lang="tr-TR" sz="2800"/>
              <a:t>BASKETBOL SAHASI</a:t>
            </a:r>
          </a:p>
        </p:txBody>
      </p:sp>
      <p:pic>
        <p:nvPicPr>
          <p:cNvPr id="5" name="İçerik Yer Tutucusu 4" descr="bina, açık hava, tezgah, oyun içeren bir resim&#10;&#10;Açıklama otomatik olarak oluşturuldu">
            <a:extLst>
              <a:ext uri="{FF2B5EF4-FFF2-40B4-BE49-F238E27FC236}">
                <a16:creationId xmlns:a16="http://schemas.microsoft.com/office/drawing/2014/main" id="{4AC5010F-51B5-48D4-8093-DF20A833A9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 b="19385"/>
          <a:stretch/>
        </p:blipFill>
        <p:spPr>
          <a:xfrm>
            <a:off x="112078" y="66201"/>
            <a:ext cx="5283711" cy="3194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Resim 6" descr="açık hava, bina, yol, kaldırım içeren bir resim&#10;&#10;Açıklama otomatik olarak oluşturuldu">
            <a:extLst>
              <a:ext uri="{FF2B5EF4-FFF2-40B4-BE49-F238E27FC236}">
                <a16:creationId xmlns:a16="http://schemas.microsoft.com/office/drawing/2014/main" id="{68DDC25A-64AB-48CE-98D3-67FA5534E0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 b="19311"/>
          <a:stretch/>
        </p:blipFill>
        <p:spPr>
          <a:xfrm>
            <a:off x="186028" y="3403601"/>
            <a:ext cx="5365866" cy="3247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Content Placeholder 10">
            <a:extLst>
              <a:ext uri="{FF2B5EF4-FFF2-40B4-BE49-F238E27FC236}">
                <a16:creationId xmlns:a16="http://schemas.microsoft.com/office/drawing/2014/main" id="{5F233D19-25A0-4C8A-91CF-9D222A3FFC9F}"/>
              </a:ext>
            </a:extLst>
          </p:cNvPr>
          <p:cNvSpPr>
            <a:spLocks noGrp="1"/>
          </p:cNvSpPr>
          <p:nvPr>
            <p:ph idx="1"/>
          </p:nvPr>
        </p:nvSpPr>
        <p:spPr>
          <a:xfrm>
            <a:off x="6308835" y="2249487"/>
            <a:ext cx="2211180" cy="3541714"/>
          </a:xfrm>
        </p:spPr>
        <p:txBody>
          <a:bodyPr>
            <a:normAutofit/>
          </a:bodyPr>
          <a:lstStyle/>
          <a:p>
            <a:endParaRPr lang="en-US" sz="1600"/>
          </a:p>
        </p:txBody>
      </p:sp>
      <p:cxnSp>
        <p:nvCxnSpPr>
          <p:cNvPr id="74" name="Straight Connector 73">
            <a:extLst>
              <a:ext uri="{FF2B5EF4-FFF2-40B4-BE49-F238E27FC236}">
                <a16:creationId xmlns:a16="http://schemas.microsoft.com/office/drawing/2014/main" id="{79CECD47-BAAC-4DB7-9799-B92EA5BDB5C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66921" y="-464"/>
            <a:ext cx="1984" cy="6858465"/>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cxnSp>
        <p:nvCxnSpPr>
          <p:cNvPr id="76" name="Straight Connector 75">
            <a:extLst>
              <a:ext uri="{FF2B5EF4-FFF2-40B4-BE49-F238E27FC236}">
                <a16:creationId xmlns:a16="http://schemas.microsoft.com/office/drawing/2014/main" id="{42B5FFEC-000D-4A6E-A8E7-0549AD40B59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97" y="3427414"/>
            <a:ext cx="5668905" cy="0"/>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spTree>
    <p:extLst>
      <p:ext uri="{BB962C8B-B14F-4D97-AF65-F5344CB8AC3E}">
        <p14:creationId xmlns:p14="http://schemas.microsoft.com/office/powerpoint/2010/main" val="4033724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B1C6FC3-0FE6-4434-9E4B-EAFBA0A70C1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9144002" cy="6858001"/>
            <a:chOff x="0" y="-1"/>
            <a:chExt cx="12192003" cy="6858001"/>
          </a:xfrm>
        </p:grpSpPr>
        <p:sp useBgFill="1">
          <p:nvSpPr>
            <p:cNvPr id="15" name="Rectangle 14">
              <a:extLst>
                <a:ext uri="{FF2B5EF4-FFF2-40B4-BE49-F238E27FC236}">
                  <a16:creationId xmlns:a16="http://schemas.microsoft.com/office/drawing/2014/main" id="{9156B579-F859-47C9-8CE6-6AA5A6D28C4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5D373606-D644-43C0-8B02-C662AABC3922}"/>
                </a:ext>
                <a:ext uri="{C183D7F6-B498-43B3-948B-1728B52AA6E4}">
                  <adec:decorative xmlns=""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ACF91339-3F26-4B01-8848-0F6E5575A6E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5848" y="0"/>
            <a:ext cx="1728807"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9" name="Rectangle 5">
              <a:extLst>
                <a:ext uri="{FF2B5EF4-FFF2-40B4-BE49-F238E27FC236}">
                  <a16:creationId xmlns:a16="http://schemas.microsoft.com/office/drawing/2014/main" id="{427B1D67-3EFB-4795-BC0A-61BC061C23C5}"/>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0" name="Freeform 6">
              <a:extLst>
                <a:ext uri="{FF2B5EF4-FFF2-40B4-BE49-F238E27FC236}">
                  <a16:creationId xmlns:a16="http://schemas.microsoft.com/office/drawing/2014/main" id="{7571FBAA-7DDE-485C-BF13-85E6632D78BD}"/>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7">
              <a:extLst>
                <a:ext uri="{FF2B5EF4-FFF2-40B4-BE49-F238E27FC236}">
                  <a16:creationId xmlns:a16="http://schemas.microsoft.com/office/drawing/2014/main" id="{2C3516AC-3270-4ABA-A2BC-E8F32B8A9DAA}"/>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Rectangle 8">
              <a:extLst>
                <a:ext uri="{FF2B5EF4-FFF2-40B4-BE49-F238E27FC236}">
                  <a16:creationId xmlns:a16="http://schemas.microsoft.com/office/drawing/2014/main" id="{F5FA18A4-61A5-473D-AEC7-9E909F8CFC9C}"/>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3" name="Freeform 9">
              <a:extLst>
                <a:ext uri="{FF2B5EF4-FFF2-40B4-BE49-F238E27FC236}">
                  <a16:creationId xmlns:a16="http://schemas.microsoft.com/office/drawing/2014/main" id="{C22DBFE3-3815-4E85-8A6B-9A077122347F}"/>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10">
              <a:extLst>
                <a:ext uri="{FF2B5EF4-FFF2-40B4-BE49-F238E27FC236}">
                  <a16:creationId xmlns:a16="http://schemas.microsoft.com/office/drawing/2014/main" id="{B2F02F6C-35B9-40A1-ADD1-036A80BCF02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11">
              <a:extLst>
                <a:ext uri="{FF2B5EF4-FFF2-40B4-BE49-F238E27FC236}">
                  <a16:creationId xmlns:a16="http://schemas.microsoft.com/office/drawing/2014/main" id="{B5C332AB-BA01-4BBD-A363-4F5835545CC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12">
              <a:extLst>
                <a:ext uri="{FF2B5EF4-FFF2-40B4-BE49-F238E27FC236}">
                  <a16:creationId xmlns:a16="http://schemas.microsoft.com/office/drawing/2014/main" id="{6E313214-2528-4C88-8226-BB2A2E133508}"/>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13">
              <a:extLst>
                <a:ext uri="{FF2B5EF4-FFF2-40B4-BE49-F238E27FC236}">
                  <a16:creationId xmlns:a16="http://schemas.microsoft.com/office/drawing/2014/main" id="{DF892018-DF6D-48D5-8AB7-5957595B55E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14">
              <a:extLst>
                <a:ext uri="{FF2B5EF4-FFF2-40B4-BE49-F238E27FC236}">
                  <a16:creationId xmlns:a16="http://schemas.microsoft.com/office/drawing/2014/main" id="{93A850A7-4500-4CC7-A5FD-A1FA7993EB2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15">
              <a:extLst>
                <a:ext uri="{FF2B5EF4-FFF2-40B4-BE49-F238E27FC236}">
                  <a16:creationId xmlns:a16="http://schemas.microsoft.com/office/drawing/2014/main" id="{FACAA825-3475-43C7-ADCE-DB6FAADA5720}"/>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6">
              <a:extLst>
                <a:ext uri="{FF2B5EF4-FFF2-40B4-BE49-F238E27FC236}">
                  <a16:creationId xmlns:a16="http://schemas.microsoft.com/office/drawing/2014/main" id="{00451685-350B-4B89-A512-13A23216BA39}"/>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7">
              <a:extLst>
                <a:ext uri="{FF2B5EF4-FFF2-40B4-BE49-F238E27FC236}">
                  <a16:creationId xmlns:a16="http://schemas.microsoft.com/office/drawing/2014/main" id="{04A404C7-A995-4BE4-8673-CA014AE1188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18">
              <a:extLst>
                <a:ext uri="{FF2B5EF4-FFF2-40B4-BE49-F238E27FC236}">
                  <a16:creationId xmlns:a16="http://schemas.microsoft.com/office/drawing/2014/main" id="{0E534A8D-4535-4FED-B9CD-C0F0D6AF32A8}"/>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19">
              <a:extLst>
                <a:ext uri="{FF2B5EF4-FFF2-40B4-BE49-F238E27FC236}">
                  <a16:creationId xmlns:a16="http://schemas.microsoft.com/office/drawing/2014/main" id="{F0A1DEDA-0C4E-4927-BFAF-02516CF53A6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20">
              <a:extLst>
                <a:ext uri="{FF2B5EF4-FFF2-40B4-BE49-F238E27FC236}">
                  <a16:creationId xmlns:a16="http://schemas.microsoft.com/office/drawing/2014/main" id="{B21E2F8B-1724-4328-B646-445DE4F1F03B}"/>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21">
              <a:extLst>
                <a:ext uri="{FF2B5EF4-FFF2-40B4-BE49-F238E27FC236}">
                  <a16:creationId xmlns:a16="http://schemas.microsoft.com/office/drawing/2014/main" id="{808DAA0B-E999-4DEC-BE7C-3F412C332D74}"/>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22">
              <a:extLst>
                <a:ext uri="{FF2B5EF4-FFF2-40B4-BE49-F238E27FC236}">
                  <a16:creationId xmlns:a16="http://schemas.microsoft.com/office/drawing/2014/main" id="{EBCE22A2-2EE0-4E15-8505-600937FEEFE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23">
              <a:extLst>
                <a:ext uri="{FF2B5EF4-FFF2-40B4-BE49-F238E27FC236}">
                  <a16:creationId xmlns:a16="http://schemas.microsoft.com/office/drawing/2014/main" id="{4D772DD9-073C-47A0-ADB9-7D2CFAECFC05}"/>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24">
              <a:extLst>
                <a:ext uri="{FF2B5EF4-FFF2-40B4-BE49-F238E27FC236}">
                  <a16:creationId xmlns:a16="http://schemas.microsoft.com/office/drawing/2014/main" id="{5C0B35F2-7DE3-4A0C-8C50-DA08120AB9A0}"/>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25">
              <a:extLst>
                <a:ext uri="{FF2B5EF4-FFF2-40B4-BE49-F238E27FC236}">
                  <a16:creationId xmlns:a16="http://schemas.microsoft.com/office/drawing/2014/main" id="{F14C7442-00C7-49C1-AE8A-A719816AD32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26">
              <a:extLst>
                <a:ext uri="{FF2B5EF4-FFF2-40B4-BE49-F238E27FC236}">
                  <a16:creationId xmlns:a16="http://schemas.microsoft.com/office/drawing/2014/main" id="{7CA8A798-2044-4FD0-8CBC-178C1BD8C313}"/>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Freeform 27">
              <a:extLst>
                <a:ext uri="{FF2B5EF4-FFF2-40B4-BE49-F238E27FC236}">
                  <a16:creationId xmlns:a16="http://schemas.microsoft.com/office/drawing/2014/main" id="{6F446AA7-D2E4-4DF2-BB12-AD2DCC8E45F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28">
              <a:extLst>
                <a:ext uri="{FF2B5EF4-FFF2-40B4-BE49-F238E27FC236}">
                  <a16:creationId xmlns:a16="http://schemas.microsoft.com/office/drawing/2014/main" id="{C00BD973-DDA6-4969-BFBC-2910297E2425}"/>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29">
              <a:extLst>
                <a:ext uri="{FF2B5EF4-FFF2-40B4-BE49-F238E27FC236}">
                  <a16:creationId xmlns:a16="http://schemas.microsoft.com/office/drawing/2014/main" id="{05C12429-8F61-4D99-8793-3146BA57C2A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30">
              <a:extLst>
                <a:ext uri="{FF2B5EF4-FFF2-40B4-BE49-F238E27FC236}">
                  <a16:creationId xmlns:a16="http://schemas.microsoft.com/office/drawing/2014/main" id="{E461EF39-CD5C-4EB8-8D62-9E14932E613B}"/>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31">
              <a:extLst>
                <a:ext uri="{FF2B5EF4-FFF2-40B4-BE49-F238E27FC236}">
                  <a16:creationId xmlns:a16="http://schemas.microsoft.com/office/drawing/2014/main" id="{93938A9D-031B-498C-AEE7-3D4A64AADB2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32">
              <a:extLst>
                <a:ext uri="{FF2B5EF4-FFF2-40B4-BE49-F238E27FC236}">
                  <a16:creationId xmlns:a16="http://schemas.microsoft.com/office/drawing/2014/main" id="{3765635E-E9CA-438E-9AA1-5D5EFD4972FB}"/>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Rectangle 33">
              <a:extLst>
                <a:ext uri="{FF2B5EF4-FFF2-40B4-BE49-F238E27FC236}">
                  <a16:creationId xmlns:a16="http://schemas.microsoft.com/office/drawing/2014/main" id="{21546E38-8BDD-49C3-B3AD-D4933FCBC31C}"/>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8" name="Freeform 34">
              <a:extLst>
                <a:ext uri="{FF2B5EF4-FFF2-40B4-BE49-F238E27FC236}">
                  <a16:creationId xmlns:a16="http://schemas.microsoft.com/office/drawing/2014/main" id="{6D89E49E-3AB6-4DC0-91E7-92EF1C6A87C5}"/>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35">
              <a:extLst>
                <a:ext uri="{FF2B5EF4-FFF2-40B4-BE49-F238E27FC236}">
                  <a16:creationId xmlns:a16="http://schemas.microsoft.com/office/drawing/2014/main" id="{D1303FFC-7F2E-462B-B11D-86F3D81BF52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36">
              <a:extLst>
                <a:ext uri="{FF2B5EF4-FFF2-40B4-BE49-F238E27FC236}">
                  <a16:creationId xmlns:a16="http://schemas.microsoft.com/office/drawing/2014/main" id="{DE25E1F8-55DE-4DC5-81A4-37DA75E4E0F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Freeform 37">
              <a:extLst>
                <a:ext uri="{FF2B5EF4-FFF2-40B4-BE49-F238E27FC236}">
                  <a16:creationId xmlns:a16="http://schemas.microsoft.com/office/drawing/2014/main" id="{8CDED82A-A993-4523-9441-FCF49CB5D1CC}"/>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2" name="Freeform 38">
              <a:extLst>
                <a:ext uri="{FF2B5EF4-FFF2-40B4-BE49-F238E27FC236}">
                  <a16:creationId xmlns:a16="http://schemas.microsoft.com/office/drawing/2014/main" id="{C1AFE111-B375-493C-A21D-134FCBDBC8D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3" name="Freeform 39">
              <a:extLst>
                <a:ext uri="{FF2B5EF4-FFF2-40B4-BE49-F238E27FC236}">
                  <a16:creationId xmlns:a16="http://schemas.microsoft.com/office/drawing/2014/main" id="{037BF4E5-6D6E-482A-A24A-E320E1D0E12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4" name="Freeform 40">
              <a:extLst>
                <a:ext uri="{FF2B5EF4-FFF2-40B4-BE49-F238E27FC236}">
                  <a16:creationId xmlns:a16="http://schemas.microsoft.com/office/drawing/2014/main" id="{38214D87-DD5D-4691-BF55-F27072701803}"/>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5" name="Freeform 41">
              <a:extLst>
                <a:ext uri="{FF2B5EF4-FFF2-40B4-BE49-F238E27FC236}">
                  <a16:creationId xmlns:a16="http://schemas.microsoft.com/office/drawing/2014/main" id="{6D3FBDE6-C313-4C44-B971-B34635468D1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6" name="Freeform 42">
              <a:extLst>
                <a:ext uri="{FF2B5EF4-FFF2-40B4-BE49-F238E27FC236}">
                  <a16:creationId xmlns:a16="http://schemas.microsoft.com/office/drawing/2014/main" id="{F528E702-4734-4CAB-97C7-737D868F5A69}"/>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7" name="Freeform 43">
              <a:extLst>
                <a:ext uri="{FF2B5EF4-FFF2-40B4-BE49-F238E27FC236}">
                  <a16:creationId xmlns:a16="http://schemas.microsoft.com/office/drawing/2014/main" id="{88136305-A716-46EA-A45F-7787C694F22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8" name="Freeform 44">
              <a:extLst>
                <a:ext uri="{FF2B5EF4-FFF2-40B4-BE49-F238E27FC236}">
                  <a16:creationId xmlns:a16="http://schemas.microsoft.com/office/drawing/2014/main" id="{4187204B-C8DD-44A6-AC1A-F21D18F6696A}"/>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9" name="Rectangle 45">
              <a:extLst>
                <a:ext uri="{FF2B5EF4-FFF2-40B4-BE49-F238E27FC236}">
                  <a16:creationId xmlns:a16="http://schemas.microsoft.com/office/drawing/2014/main" id="{6DD06B75-D598-40D9-B8BF-9721316E7094}"/>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60" name="Freeform 46">
              <a:extLst>
                <a:ext uri="{FF2B5EF4-FFF2-40B4-BE49-F238E27FC236}">
                  <a16:creationId xmlns:a16="http://schemas.microsoft.com/office/drawing/2014/main" id="{E8D513EA-D2F2-4B72-8C9F-0F2ADA52301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1" name="Freeform 47">
              <a:extLst>
                <a:ext uri="{FF2B5EF4-FFF2-40B4-BE49-F238E27FC236}">
                  <a16:creationId xmlns:a16="http://schemas.microsoft.com/office/drawing/2014/main" id="{0D147329-C850-46D8-9986-D14AC9140ECA}"/>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2" name="Freeform 48">
              <a:extLst>
                <a:ext uri="{FF2B5EF4-FFF2-40B4-BE49-F238E27FC236}">
                  <a16:creationId xmlns:a16="http://schemas.microsoft.com/office/drawing/2014/main" id="{5573F0D3-BA73-4060-8D3B-07BEC55F40B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3" name="Freeform 49">
              <a:extLst>
                <a:ext uri="{FF2B5EF4-FFF2-40B4-BE49-F238E27FC236}">
                  <a16:creationId xmlns:a16="http://schemas.microsoft.com/office/drawing/2014/main" id="{5323672F-2475-40AC-8C0F-6CD7324B39B1}"/>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4" name="Freeform 50">
              <a:extLst>
                <a:ext uri="{FF2B5EF4-FFF2-40B4-BE49-F238E27FC236}">
                  <a16:creationId xmlns:a16="http://schemas.microsoft.com/office/drawing/2014/main" id="{7B0EF5E8-887B-446C-9459-0707ECE3D9F2}"/>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5" name="Freeform 51">
              <a:extLst>
                <a:ext uri="{FF2B5EF4-FFF2-40B4-BE49-F238E27FC236}">
                  <a16:creationId xmlns:a16="http://schemas.microsoft.com/office/drawing/2014/main" id="{29BE4652-0F1E-4519-8787-62EBB3D8777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52">
              <a:extLst>
                <a:ext uri="{FF2B5EF4-FFF2-40B4-BE49-F238E27FC236}">
                  <a16:creationId xmlns:a16="http://schemas.microsoft.com/office/drawing/2014/main" id="{4A268FBD-6879-416B-8AB0-73BF736373E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7" name="Freeform 53">
              <a:extLst>
                <a:ext uri="{FF2B5EF4-FFF2-40B4-BE49-F238E27FC236}">
                  <a16:creationId xmlns:a16="http://schemas.microsoft.com/office/drawing/2014/main" id="{3D986CF2-B129-4550-A27B-8C82C9CAC9BA}"/>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Freeform 54">
              <a:extLst>
                <a:ext uri="{FF2B5EF4-FFF2-40B4-BE49-F238E27FC236}">
                  <a16:creationId xmlns:a16="http://schemas.microsoft.com/office/drawing/2014/main" id="{E340F934-32AF-4C03-9AFD-1D54DF4C14BA}"/>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9" name="Freeform 55">
              <a:extLst>
                <a:ext uri="{FF2B5EF4-FFF2-40B4-BE49-F238E27FC236}">
                  <a16:creationId xmlns:a16="http://schemas.microsoft.com/office/drawing/2014/main" id="{0D58128A-77AD-4168-874A-4CADD56CC69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0" name="Freeform 56">
              <a:extLst>
                <a:ext uri="{FF2B5EF4-FFF2-40B4-BE49-F238E27FC236}">
                  <a16:creationId xmlns:a16="http://schemas.microsoft.com/office/drawing/2014/main" id="{1AA9BAAA-B13C-4A0A-BDED-AF91E06151FF}"/>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1" name="Freeform 57">
              <a:extLst>
                <a:ext uri="{FF2B5EF4-FFF2-40B4-BE49-F238E27FC236}">
                  <a16:creationId xmlns:a16="http://schemas.microsoft.com/office/drawing/2014/main" id="{9FC52BEC-DF15-46FD-9B22-B3CF0A3F6F8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2" name="Freeform 58">
              <a:extLst>
                <a:ext uri="{FF2B5EF4-FFF2-40B4-BE49-F238E27FC236}">
                  <a16:creationId xmlns:a16="http://schemas.microsoft.com/office/drawing/2014/main" id="{95ACC0BA-E65B-447A-B0FE-80BCFF4C3C33}"/>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2" name="Başlık 1">
            <a:extLst>
              <a:ext uri="{FF2B5EF4-FFF2-40B4-BE49-F238E27FC236}">
                <a16:creationId xmlns:a16="http://schemas.microsoft.com/office/drawing/2014/main" id="{027C0FAE-FEE0-4ADB-838B-B168D1E352AB}"/>
              </a:ext>
            </a:extLst>
          </p:cNvPr>
          <p:cNvSpPr>
            <a:spLocks noGrp="1"/>
          </p:cNvSpPr>
          <p:nvPr>
            <p:ph type="title"/>
          </p:nvPr>
        </p:nvSpPr>
        <p:spPr>
          <a:xfrm>
            <a:off x="6308835" y="618518"/>
            <a:ext cx="2211180" cy="1478570"/>
          </a:xfrm>
        </p:spPr>
        <p:txBody>
          <a:bodyPr>
            <a:normAutofit/>
          </a:bodyPr>
          <a:lstStyle/>
          <a:p>
            <a:r>
              <a:rPr lang="tr-TR" sz="2800"/>
              <a:t>KANTİN</a:t>
            </a:r>
          </a:p>
        </p:txBody>
      </p:sp>
      <p:pic>
        <p:nvPicPr>
          <p:cNvPr id="7" name="Resim 6" descr="iç mekan, tablo, oda, sandalye içeren bir resim&#10;&#10;Açıklama otomatik olarak oluşturuldu">
            <a:extLst>
              <a:ext uri="{FF2B5EF4-FFF2-40B4-BE49-F238E27FC236}">
                <a16:creationId xmlns:a16="http://schemas.microsoft.com/office/drawing/2014/main" id="{D1F3FDE9-FA22-4D2D-9FEC-6F7816CDB26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00" r="-2" b="17410"/>
          <a:stretch/>
        </p:blipFill>
        <p:spPr>
          <a:xfrm>
            <a:off x="299006" y="155045"/>
            <a:ext cx="5234319" cy="31675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3" name="Content Placeholder 10">
            <a:extLst>
              <a:ext uri="{FF2B5EF4-FFF2-40B4-BE49-F238E27FC236}">
                <a16:creationId xmlns:a16="http://schemas.microsoft.com/office/drawing/2014/main" id="{6D68C704-BB46-4009-9840-7334EEBE3D14}"/>
              </a:ext>
            </a:extLst>
          </p:cNvPr>
          <p:cNvSpPr>
            <a:spLocks noGrp="1"/>
          </p:cNvSpPr>
          <p:nvPr>
            <p:ph idx="1"/>
          </p:nvPr>
        </p:nvSpPr>
        <p:spPr>
          <a:xfrm>
            <a:off x="6308835" y="2249487"/>
            <a:ext cx="2211180" cy="3541714"/>
          </a:xfrm>
        </p:spPr>
        <p:txBody>
          <a:bodyPr>
            <a:normAutofit/>
          </a:bodyPr>
          <a:lstStyle/>
          <a:p>
            <a:endParaRPr lang="en-US" sz="1600"/>
          </a:p>
        </p:txBody>
      </p:sp>
      <p:cxnSp>
        <p:nvCxnSpPr>
          <p:cNvPr id="74" name="Straight Connector 73">
            <a:extLst>
              <a:ext uri="{FF2B5EF4-FFF2-40B4-BE49-F238E27FC236}">
                <a16:creationId xmlns:a16="http://schemas.microsoft.com/office/drawing/2014/main" id="{79CECD47-BAAC-4DB7-9799-B92EA5BDB5C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66921" y="-464"/>
            <a:ext cx="1984" cy="6858465"/>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cxnSp>
        <p:nvCxnSpPr>
          <p:cNvPr id="76" name="Straight Connector 75">
            <a:extLst>
              <a:ext uri="{FF2B5EF4-FFF2-40B4-BE49-F238E27FC236}">
                <a16:creationId xmlns:a16="http://schemas.microsoft.com/office/drawing/2014/main" id="{42B5FFEC-000D-4A6E-A8E7-0549AD40B59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97" y="3427414"/>
            <a:ext cx="5668905" cy="0"/>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spTree>
    <p:extLst>
      <p:ext uri="{BB962C8B-B14F-4D97-AF65-F5344CB8AC3E}">
        <p14:creationId xmlns:p14="http://schemas.microsoft.com/office/powerpoint/2010/main" val="569849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id="{85A017D3-A88F-4FAA-9499-008088FB17BB}"/>
              </a:ext>
            </a:extLst>
          </p:cNvPr>
          <p:cNvSpPr txBox="1">
            <a:spLocks/>
          </p:cNvSpPr>
          <p:nvPr/>
        </p:nvSpPr>
        <p:spPr>
          <a:xfrm>
            <a:off x="6027030" y="618518"/>
            <a:ext cx="2460753" cy="147857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tr-TR" sz="2400" smtClean="0">
                <a:solidFill>
                  <a:srgbClr val="FFFFFF"/>
                </a:solidFill>
              </a:rPr>
              <a:t>OKUL PANSİYONUMUZ</a:t>
            </a:r>
            <a:endParaRPr lang="tr-TR" sz="2400" dirty="0">
              <a:solidFill>
                <a:srgbClr val="FFFFFF"/>
              </a:solidFill>
            </a:endParaRPr>
          </a:p>
        </p:txBody>
      </p:sp>
      <p:pic>
        <p:nvPicPr>
          <p:cNvPr id="5" name="İçerik Yer Tutucusu 4" descr="bina, açık hava, ev, ön içeren bir resim&#10;&#10;Açıklama otomatik olarak oluşturuldu">
            <a:extLst>
              <a:ext uri="{FF2B5EF4-FFF2-40B4-BE49-F238E27FC236}">
                <a16:creationId xmlns:a16="http://schemas.microsoft.com/office/drawing/2014/main" id="{CC6CF18D-EDF4-428D-9DE5-5FBC1C1812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772816"/>
            <a:ext cx="4584286" cy="34382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98300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CB5CC6F-11C1-4C07-87C0-F043993E89E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9144002" cy="6858001"/>
            <a:chOff x="0" y="-1"/>
            <a:chExt cx="12192003" cy="6858001"/>
          </a:xfrm>
        </p:grpSpPr>
        <p:sp useBgFill="1">
          <p:nvSpPr>
            <p:cNvPr id="15" name="Rectangle 14">
              <a:extLst>
                <a:ext uri="{FF2B5EF4-FFF2-40B4-BE49-F238E27FC236}">
                  <a16:creationId xmlns:a16="http://schemas.microsoft.com/office/drawing/2014/main" id="{FADA3C27-4EC6-4DCA-BB85-C75BAAE8282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2D8216BF-F79F-406D-A3B4-46744068AC43}"/>
                </a:ext>
                <a:ext uri="{C183D7F6-B498-43B3-948B-1728B52AA6E4}">
                  <adec:decorative xmlns=""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C6C16BE5-8A9A-432D-8A61-230FA03816DB}"/>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86333" y="0"/>
            <a:ext cx="1728807"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9" name="Rectangle 5">
              <a:extLst>
                <a:ext uri="{FF2B5EF4-FFF2-40B4-BE49-F238E27FC236}">
                  <a16:creationId xmlns:a16="http://schemas.microsoft.com/office/drawing/2014/main" id="{2E852AB2-2672-41DF-9CF6-FCDEF1805EFF}"/>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0" name="Freeform 6">
              <a:extLst>
                <a:ext uri="{FF2B5EF4-FFF2-40B4-BE49-F238E27FC236}">
                  <a16:creationId xmlns:a16="http://schemas.microsoft.com/office/drawing/2014/main" id="{90283F1A-A49E-441D-BDF5-35B8BEE426A2}"/>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7">
              <a:extLst>
                <a:ext uri="{FF2B5EF4-FFF2-40B4-BE49-F238E27FC236}">
                  <a16:creationId xmlns:a16="http://schemas.microsoft.com/office/drawing/2014/main" id="{B0BC41A4-F3F1-4CD4-B266-D9DAA21710B6}"/>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Rectangle 8">
              <a:extLst>
                <a:ext uri="{FF2B5EF4-FFF2-40B4-BE49-F238E27FC236}">
                  <a16:creationId xmlns:a16="http://schemas.microsoft.com/office/drawing/2014/main" id="{6E29DA39-130F-41A1-A21E-4FB453948A9F}"/>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3" name="Freeform 9">
              <a:extLst>
                <a:ext uri="{FF2B5EF4-FFF2-40B4-BE49-F238E27FC236}">
                  <a16:creationId xmlns:a16="http://schemas.microsoft.com/office/drawing/2014/main" id="{39995AD4-F8DE-4CEB-B958-1DBF7EAC296F}"/>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10">
              <a:extLst>
                <a:ext uri="{FF2B5EF4-FFF2-40B4-BE49-F238E27FC236}">
                  <a16:creationId xmlns:a16="http://schemas.microsoft.com/office/drawing/2014/main" id="{D1F7DCE1-6887-4FE0-A7D7-3652030CFA1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11">
              <a:extLst>
                <a:ext uri="{FF2B5EF4-FFF2-40B4-BE49-F238E27FC236}">
                  <a16:creationId xmlns:a16="http://schemas.microsoft.com/office/drawing/2014/main" id="{4E46B0E1-9543-441D-AD1D-1308AF88CAD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12">
              <a:extLst>
                <a:ext uri="{FF2B5EF4-FFF2-40B4-BE49-F238E27FC236}">
                  <a16:creationId xmlns:a16="http://schemas.microsoft.com/office/drawing/2014/main" id="{E8C112C9-8D48-4612-AE0B-CF59EC7432CA}"/>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13">
              <a:extLst>
                <a:ext uri="{FF2B5EF4-FFF2-40B4-BE49-F238E27FC236}">
                  <a16:creationId xmlns:a16="http://schemas.microsoft.com/office/drawing/2014/main" id="{2D16C38C-4A3B-4060-9A3B-C47DD6DE7C3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14">
              <a:extLst>
                <a:ext uri="{FF2B5EF4-FFF2-40B4-BE49-F238E27FC236}">
                  <a16:creationId xmlns:a16="http://schemas.microsoft.com/office/drawing/2014/main" id="{0A9B4CAA-8439-44B3-B738-2123169FAA4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15">
              <a:extLst>
                <a:ext uri="{FF2B5EF4-FFF2-40B4-BE49-F238E27FC236}">
                  <a16:creationId xmlns:a16="http://schemas.microsoft.com/office/drawing/2014/main" id="{8C6EF933-69B7-48C8-9337-4E0DEF6E7559}"/>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6">
              <a:extLst>
                <a:ext uri="{FF2B5EF4-FFF2-40B4-BE49-F238E27FC236}">
                  <a16:creationId xmlns:a16="http://schemas.microsoft.com/office/drawing/2014/main" id="{B428AEFA-3C03-48AA-AEA5-8E3F58904C0F}"/>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7">
              <a:extLst>
                <a:ext uri="{FF2B5EF4-FFF2-40B4-BE49-F238E27FC236}">
                  <a16:creationId xmlns:a16="http://schemas.microsoft.com/office/drawing/2014/main" id="{041D2508-FE53-47C0-887F-38BD1FB73C8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18">
              <a:extLst>
                <a:ext uri="{FF2B5EF4-FFF2-40B4-BE49-F238E27FC236}">
                  <a16:creationId xmlns:a16="http://schemas.microsoft.com/office/drawing/2014/main" id="{2C0392BD-D896-4A41-B18B-1389FE1F0004}"/>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19">
              <a:extLst>
                <a:ext uri="{FF2B5EF4-FFF2-40B4-BE49-F238E27FC236}">
                  <a16:creationId xmlns:a16="http://schemas.microsoft.com/office/drawing/2014/main" id="{B3272EA3-C600-441C-BFC9-ACFF90CD452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20">
              <a:extLst>
                <a:ext uri="{FF2B5EF4-FFF2-40B4-BE49-F238E27FC236}">
                  <a16:creationId xmlns:a16="http://schemas.microsoft.com/office/drawing/2014/main" id="{D8731AA3-BC2D-408B-9D72-C804B8B9EDD0}"/>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21">
              <a:extLst>
                <a:ext uri="{FF2B5EF4-FFF2-40B4-BE49-F238E27FC236}">
                  <a16:creationId xmlns:a16="http://schemas.microsoft.com/office/drawing/2014/main" id="{BE934A31-790A-459C-A997-670583ADCC5F}"/>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22">
              <a:extLst>
                <a:ext uri="{FF2B5EF4-FFF2-40B4-BE49-F238E27FC236}">
                  <a16:creationId xmlns:a16="http://schemas.microsoft.com/office/drawing/2014/main" id="{241F679B-BBF0-49DA-A9F3-D623BA7523E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23">
              <a:extLst>
                <a:ext uri="{FF2B5EF4-FFF2-40B4-BE49-F238E27FC236}">
                  <a16:creationId xmlns:a16="http://schemas.microsoft.com/office/drawing/2014/main" id="{0BDC4BE0-E1FF-48B5-A064-70F561454E97}"/>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24">
              <a:extLst>
                <a:ext uri="{FF2B5EF4-FFF2-40B4-BE49-F238E27FC236}">
                  <a16:creationId xmlns:a16="http://schemas.microsoft.com/office/drawing/2014/main" id="{245FC7BA-96DB-41CB-B43A-8EEE482C3176}"/>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25">
              <a:extLst>
                <a:ext uri="{FF2B5EF4-FFF2-40B4-BE49-F238E27FC236}">
                  <a16:creationId xmlns:a16="http://schemas.microsoft.com/office/drawing/2014/main" id="{3BBD03A9-646B-40EE-9A27-15297EC9364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26">
              <a:extLst>
                <a:ext uri="{FF2B5EF4-FFF2-40B4-BE49-F238E27FC236}">
                  <a16:creationId xmlns:a16="http://schemas.microsoft.com/office/drawing/2014/main" id="{4D738FC2-47B4-4BC9-B109-05C56DC00D5F}"/>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Freeform 27">
              <a:extLst>
                <a:ext uri="{FF2B5EF4-FFF2-40B4-BE49-F238E27FC236}">
                  <a16:creationId xmlns:a16="http://schemas.microsoft.com/office/drawing/2014/main" id="{148BE0A7-2537-452C-BA13-B78D302CBFF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28">
              <a:extLst>
                <a:ext uri="{FF2B5EF4-FFF2-40B4-BE49-F238E27FC236}">
                  <a16:creationId xmlns:a16="http://schemas.microsoft.com/office/drawing/2014/main" id="{CF6A9D45-D849-4BF5-BBA0-D7BE29B88414}"/>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29">
              <a:extLst>
                <a:ext uri="{FF2B5EF4-FFF2-40B4-BE49-F238E27FC236}">
                  <a16:creationId xmlns:a16="http://schemas.microsoft.com/office/drawing/2014/main" id="{13F44E41-B5E8-472D-80F2-4539AD3D4CC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30">
              <a:extLst>
                <a:ext uri="{FF2B5EF4-FFF2-40B4-BE49-F238E27FC236}">
                  <a16:creationId xmlns:a16="http://schemas.microsoft.com/office/drawing/2014/main" id="{CE052494-AAF2-4C3C-A072-317B7F98737C}"/>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31">
              <a:extLst>
                <a:ext uri="{FF2B5EF4-FFF2-40B4-BE49-F238E27FC236}">
                  <a16:creationId xmlns:a16="http://schemas.microsoft.com/office/drawing/2014/main" id="{90345C3D-13FE-4815-9563-58A52B457B8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32">
              <a:extLst>
                <a:ext uri="{FF2B5EF4-FFF2-40B4-BE49-F238E27FC236}">
                  <a16:creationId xmlns:a16="http://schemas.microsoft.com/office/drawing/2014/main" id="{37908D29-2BB3-4D6C-92DB-864F630573AD}"/>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Rectangle 33">
              <a:extLst>
                <a:ext uri="{FF2B5EF4-FFF2-40B4-BE49-F238E27FC236}">
                  <a16:creationId xmlns:a16="http://schemas.microsoft.com/office/drawing/2014/main" id="{174B5792-73C4-4FBF-BAD9-F9A5BBC5916E}"/>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8" name="Freeform 34">
              <a:extLst>
                <a:ext uri="{FF2B5EF4-FFF2-40B4-BE49-F238E27FC236}">
                  <a16:creationId xmlns:a16="http://schemas.microsoft.com/office/drawing/2014/main" id="{D4741BB8-0638-4A06-85A7-69FE81BC4457}"/>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35">
              <a:extLst>
                <a:ext uri="{FF2B5EF4-FFF2-40B4-BE49-F238E27FC236}">
                  <a16:creationId xmlns:a16="http://schemas.microsoft.com/office/drawing/2014/main" id="{FBDB982D-6E9A-426E-86B1-69031E10403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36">
              <a:extLst>
                <a:ext uri="{FF2B5EF4-FFF2-40B4-BE49-F238E27FC236}">
                  <a16:creationId xmlns:a16="http://schemas.microsoft.com/office/drawing/2014/main" id="{400B8260-9575-48DB-9175-B1C85302418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Freeform 37">
              <a:extLst>
                <a:ext uri="{FF2B5EF4-FFF2-40B4-BE49-F238E27FC236}">
                  <a16:creationId xmlns:a16="http://schemas.microsoft.com/office/drawing/2014/main" id="{52FB1DD3-BAEC-4974-89F5-36B695945918}"/>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2" name="Freeform 38">
              <a:extLst>
                <a:ext uri="{FF2B5EF4-FFF2-40B4-BE49-F238E27FC236}">
                  <a16:creationId xmlns:a16="http://schemas.microsoft.com/office/drawing/2014/main" id="{E51161AB-FDC1-4703-9C29-C410366B99F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3" name="Freeform 39">
              <a:extLst>
                <a:ext uri="{FF2B5EF4-FFF2-40B4-BE49-F238E27FC236}">
                  <a16:creationId xmlns:a16="http://schemas.microsoft.com/office/drawing/2014/main" id="{DE6123AD-33B5-429C-B8F7-DB1A8FDABFE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4" name="Freeform 40">
              <a:extLst>
                <a:ext uri="{FF2B5EF4-FFF2-40B4-BE49-F238E27FC236}">
                  <a16:creationId xmlns:a16="http://schemas.microsoft.com/office/drawing/2014/main" id="{8C454A1D-B20A-4994-8C14-EE5DD3B9939C}"/>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5" name="Freeform 41">
              <a:extLst>
                <a:ext uri="{FF2B5EF4-FFF2-40B4-BE49-F238E27FC236}">
                  <a16:creationId xmlns:a16="http://schemas.microsoft.com/office/drawing/2014/main" id="{CFA7BB74-790B-45D7-B94B-DD4D83ED819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6" name="Freeform 42">
              <a:extLst>
                <a:ext uri="{FF2B5EF4-FFF2-40B4-BE49-F238E27FC236}">
                  <a16:creationId xmlns:a16="http://schemas.microsoft.com/office/drawing/2014/main" id="{19BBC3FC-0052-4BDB-8D6A-421E07EE2637}"/>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7" name="Freeform 43">
              <a:extLst>
                <a:ext uri="{FF2B5EF4-FFF2-40B4-BE49-F238E27FC236}">
                  <a16:creationId xmlns:a16="http://schemas.microsoft.com/office/drawing/2014/main" id="{42A3E4B3-707A-4D0A-BEED-61A77E96080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8" name="Freeform 44">
              <a:extLst>
                <a:ext uri="{FF2B5EF4-FFF2-40B4-BE49-F238E27FC236}">
                  <a16:creationId xmlns:a16="http://schemas.microsoft.com/office/drawing/2014/main" id="{089BBE83-D985-45E9-B442-1326F6FBA58E}"/>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9" name="Rectangle 45">
              <a:extLst>
                <a:ext uri="{FF2B5EF4-FFF2-40B4-BE49-F238E27FC236}">
                  <a16:creationId xmlns:a16="http://schemas.microsoft.com/office/drawing/2014/main" id="{FE1B194F-F703-4020-92ED-DBDB5C2344C5}"/>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60" name="Freeform 46">
              <a:extLst>
                <a:ext uri="{FF2B5EF4-FFF2-40B4-BE49-F238E27FC236}">
                  <a16:creationId xmlns:a16="http://schemas.microsoft.com/office/drawing/2014/main" id="{D7A22662-B7AF-4857-AD78-716690A2684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1" name="Freeform 47">
              <a:extLst>
                <a:ext uri="{FF2B5EF4-FFF2-40B4-BE49-F238E27FC236}">
                  <a16:creationId xmlns:a16="http://schemas.microsoft.com/office/drawing/2014/main" id="{62C16BE5-0C4B-48FC-ABA4-36A8F2DFE1F1}"/>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2" name="Freeform 48">
              <a:extLst>
                <a:ext uri="{FF2B5EF4-FFF2-40B4-BE49-F238E27FC236}">
                  <a16:creationId xmlns:a16="http://schemas.microsoft.com/office/drawing/2014/main" id="{C2327DB7-B7F2-4829-909E-A03D6225224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3" name="Freeform 49">
              <a:extLst>
                <a:ext uri="{FF2B5EF4-FFF2-40B4-BE49-F238E27FC236}">
                  <a16:creationId xmlns:a16="http://schemas.microsoft.com/office/drawing/2014/main" id="{167918EB-9EB1-413F-8C39-F018CCDCCD81}"/>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4" name="Freeform 50">
              <a:extLst>
                <a:ext uri="{FF2B5EF4-FFF2-40B4-BE49-F238E27FC236}">
                  <a16:creationId xmlns:a16="http://schemas.microsoft.com/office/drawing/2014/main" id="{B971E245-631A-4364-A177-C1D1B6B4D338}"/>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5" name="Freeform 51">
              <a:extLst>
                <a:ext uri="{FF2B5EF4-FFF2-40B4-BE49-F238E27FC236}">
                  <a16:creationId xmlns:a16="http://schemas.microsoft.com/office/drawing/2014/main" id="{1D4C1872-66E3-45EB-BDE7-26C02A1763E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52">
              <a:extLst>
                <a:ext uri="{FF2B5EF4-FFF2-40B4-BE49-F238E27FC236}">
                  <a16:creationId xmlns:a16="http://schemas.microsoft.com/office/drawing/2014/main" id="{D2BC0771-493C-4FEF-958F-859C5392439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7" name="Freeform 53">
              <a:extLst>
                <a:ext uri="{FF2B5EF4-FFF2-40B4-BE49-F238E27FC236}">
                  <a16:creationId xmlns:a16="http://schemas.microsoft.com/office/drawing/2014/main" id="{E339169B-1EE1-4E4F-BA0C-BD3AD57FD75F}"/>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Freeform 54">
              <a:extLst>
                <a:ext uri="{FF2B5EF4-FFF2-40B4-BE49-F238E27FC236}">
                  <a16:creationId xmlns:a16="http://schemas.microsoft.com/office/drawing/2014/main" id="{BBC80538-8C59-46A3-B187-66C9A6D3F2D0}"/>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9" name="Freeform 55">
              <a:extLst>
                <a:ext uri="{FF2B5EF4-FFF2-40B4-BE49-F238E27FC236}">
                  <a16:creationId xmlns:a16="http://schemas.microsoft.com/office/drawing/2014/main" id="{C5F9090C-11D8-4272-815D-11B1911DA39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0" name="Freeform 56">
              <a:extLst>
                <a:ext uri="{FF2B5EF4-FFF2-40B4-BE49-F238E27FC236}">
                  <a16:creationId xmlns:a16="http://schemas.microsoft.com/office/drawing/2014/main" id="{A361F786-6FA9-4EAD-81EF-BF4734D46633}"/>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1" name="Freeform 57">
              <a:extLst>
                <a:ext uri="{FF2B5EF4-FFF2-40B4-BE49-F238E27FC236}">
                  <a16:creationId xmlns:a16="http://schemas.microsoft.com/office/drawing/2014/main" id="{63B2A436-CEC8-477C-ACDD-6E5D2ABBC06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2" name="Freeform 58">
              <a:extLst>
                <a:ext uri="{FF2B5EF4-FFF2-40B4-BE49-F238E27FC236}">
                  <a16:creationId xmlns:a16="http://schemas.microsoft.com/office/drawing/2014/main" id="{7FAE92CD-EBFF-4DB4-9F5D-00D33E902E46}"/>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2" name="Başlık 1">
            <a:extLst>
              <a:ext uri="{FF2B5EF4-FFF2-40B4-BE49-F238E27FC236}">
                <a16:creationId xmlns:a16="http://schemas.microsoft.com/office/drawing/2014/main" id="{ABAC856C-53AC-4EDD-ACC0-E0ED3F798ABF}"/>
              </a:ext>
            </a:extLst>
          </p:cNvPr>
          <p:cNvSpPr>
            <a:spLocks noGrp="1"/>
          </p:cNvSpPr>
          <p:nvPr>
            <p:ph type="title"/>
          </p:nvPr>
        </p:nvSpPr>
        <p:spPr>
          <a:xfrm>
            <a:off x="4118406" y="618518"/>
            <a:ext cx="4408257" cy="1478570"/>
          </a:xfrm>
        </p:spPr>
        <p:txBody>
          <a:bodyPr>
            <a:normAutofit fontScale="90000"/>
          </a:bodyPr>
          <a:lstStyle/>
          <a:p>
            <a:r>
              <a:rPr lang="tr-TR" dirty="0"/>
              <a:t>OKUL PANSİYONUMUZ YEMEKHANESİ</a:t>
            </a:r>
          </a:p>
        </p:txBody>
      </p:sp>
      <p:pic>
        <p:nvPicPr>
          <p:cNvPr id="7" name="Resim 6" descr="yer, iç mekan, tablo, mutfak içeren bir resim&#10;&#10;Açıklama otomatik olarak oluşturuldu">
            <a:extLst>
              <a:ext uri="{FF2B5EF4-FFF2-40B4-BE49-F238E27FC236}">
                <a16:creationId xmlns:a16="http://schemas.microsoft.com/office/drawing/2014/main" id="{159CD24C-E1A9-4C4A-A81E-CE187D154775}"/>
              </a:ext>
            </a:extLst>
          </p:cNvPr>
          <p:cNvPicPr>
            <a:picLocks noChangeAspect="1"/>
          </p:cNvPicPr>
          <p:nvPr/>
        </p:nvPicPr>
        <p:blipFill rotWithShape="1">
          <a:blip r:embed="rId4">
            <a:extLst>
              <a:ext uri="{28A0092B-C50C-407E-A947-70E740481C1C}">
                <a14:useLocalDpi xmlns:a14="http://schemas.microsoft.com/office/drawing/2010/main" val="0"/>
              </a:ext>
            </a:extLst>
          </a:blip>
          <a:srcRect l="17661" r="6263" b="3"/>
          <a:stretch/>
        </p:blipFill>
        <p:spPr>
          <a:xfrm>
            <a:off x="49209" y="37524"/>
            <a:ext cx="3365133" cy="33174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çerik Yer Tutucusu 4" descr="iç mekan, mutfak, dolap, ocak içeren bir resim&#10;&#10;Açıklama otomatik olarak oluşturuldu">
            <a:extLst>
              <a:ext uri="{FF2B5EF4-FFF2-40B4-BE49-F238E27FC236}">
                <a16:creationId xmlns:a16="http://schemas.microsoft.com/office/drawing/2014/main" id="{54221B27-34B1-43C7-AE9C-55181C7A1247}"/>
              </a:ext>
            </a:extLst>
          </p:cNvPr>
          <p:cNvPicPr>
            <a:picLocks noChangeAspect="1"/>
          </p:cNvPicPr>
          <p:nvPr/>
        </p:nvPicPr>
        <p:blipFill rotWithShape="1">
          <a:blip r:embed="rId5">
            <a:extLst>
              <a:ext uri="{28A0092B-C50C-407E-A947-70E740481C1C}">
                <a14:useLocalDpi xmlns:a14="http://schemas.microsoft.com/office/drawing/2010/main" val="0"/>
              </a:ext>
            </a:extLst>
          </a:blip>
          <a:srcRect l="14415" r="9575" b="-3"/>
          <a:stretch/>
        </p:blipFill>
        <p:spPr>
          <a:xfrm>
            <a:off x="84048" y="3423682"/>
            <a:ext cx="3326019" cy="32819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74" name="Straight Connector 73">
            <a:extLst>
              <a:ext uri="{FF2B5EF4-FFF2-40B4-BE49-F238E27FC236}">
                <a16:creationId xmlns:a16="http://schemas.microsoft.com/office/drawing/2014/main" id="{E104AA93-67FD-43AC-92F9-5840A89E43A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74362" y="-464"/>
            <a:ext cx="1984" cy="6858465"/>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cxnSp>
        <p:nvCxnSpPr>
          <p:cNvPr id="76" name="Straight Connector 75">
            <a:extLst>
              <a:ext uri="{FF2B5EF4-FFF2-40B4-BE49-F238E27FC236}">
                <a16:creationId xmlns:a16="http://schemas.microsoft.com/office/drawing/2014/main" id="{95AE1CAD-A877-4C0B-91F7-CA9C684C945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97" y="3427414"/>
            <a:ext cx="3476686" cy="0"/>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spTree>
    <p:extLst>
      <p:ext uri="{BB962C8B-B14F-4D97-AF65-F5344CB8AC3E}">
        <p14:creationId xmlns:p14="http://schemas.microsoft.com/office/powerpoint/2010/main" val="20844279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B1C6FC3-0FE6-4434-9E4B-EAFBA0A70C1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9144002" cy="6858001"/>
            <a:chOff x="0" y="-1"/>
            <a:chExt cx="12192003" cy="6858001"/>
          </a:xfrm>
        </p:grpSpPr>
        <p:sp useBgFill="1">
          <p:nvSpPr>
            <p:cNvPr id="15" name="Rectangle 14">
              <a:extLst>
                <a:ext uri="{FF2B5EF4-FFF2-40B4-BE49-F238E27FC236}">
                  <a16:creationId xmlns:a16="http://schemas.microsoft.com/office/drawing/2014/main" id="{9156B579-F859-47C9-8CE6-6AA5A6D28C4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5D373606-D644-43C0-8B02-C662AABC3922}"/>
                </a:ext>
                <a:ext uri="{C183D7F6-B498-43B3-948B-1728B52AA6E4}">
                  <adec:decorative xmlns=""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ACF91339-3F26-4B01-8848-0F6E5575A6E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5848" y="0"/>
            <a:ext cx="1728807"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9" name="Rectangle 5">
              <a:extLst>
                <a:ext uri="{FF2B5EF4-FFF2-40B4-BE49-F238E27FC236}">
                  <a16:creationId xmlns:a16="http://schemas.microsoft.com/office/drawing/2014/main" id="{427B1D67-3EFB-4795-BC0A-61BC061C23C5}"/>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0" name="Freeform 6">
              <a:extLst>
                <a:ext uri="{FF2B5EF4-FFF2-40B4-BE49-F238E27FC236}">
                  <a16:creationId xmlns:a16="http://schemas.microsoft.com/office/drawing/2014/main" id="{7571FBAA-7DDE-485C-BF13-85E6632D78BD}"/>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7">
              <a:extLst>
                <a:ext uri="{FF2B5EF4-FFF2-40B4-BE49-F238E27FC236}">
                  <a16:creationId xmlns:a16="http://schemas.microsoft.com/office/drawing/2014/main" id="{2C3516AC-3270-4ABA-A2BC-E8F32B8A9DAA}"/>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Rectangle 8">
              <a:extLst>
                <a:ext uri="{FF2B5EF4-FFF2-40B4-BE49-F238E27FC236}">
                  <a16:creationId xmlns:a16="http://schemas.microsoft.com/office/drawing/2014/main" id="{F5FA18A4-61A5-473D-AEC7-9E909F8CFC9C}"/>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3" name="Freeform 9">
              <a:extLst>
                <a:ext uri="{FF2B5EF4-FFF2-40B4-BE49-F238E27FC236}">
                  <a16:creationId xmlns:a16="http://schemas.microsoft.com/office/drawing/2014/main" id="{C22DBFE3-3815-4E85-8A6B-9A077122347F}"/>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10">
              <a:extLst>
                <a:ext uri="{FF2B5EF4-FFF2-40B4-BE49-F238E27FC236}">
                  <a16:creationId xmlns:a16="http://schemas.microsoft.com/office/drawing/2014/main" id="{B2F02F6C-35B9-40A1-ADD1-036A80BCF02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11">
              <a:extLst>
                <a:ext uri="{FF2B5EF4-FFF2-40B4-BE49-F238E27FC236}">
                  <a16:creationId xmlns:a16="http://schemas.microsoft.com/office/drawing/2014/main" id="{B5C332AB-BA01-4BBD-A363-4F5835545CC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12">
              <a:extLst>
                <a:ext uri="{FF2B5EF4-FFF2-40B4-BE49-F238E27FC236}">
                  <a16:creationId xmlns:a16="http://schemas.microsoft.com/office/drawing/2014/main" id="{6E313214-2528-4C88-8226-BB2A2E133508}"/>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13">
              <a:extLst>
                <a:ext uri="{FF2B5EF4-FFF2-40B4-BE49-F238E27FC236}">
                  <a16:creationId xmlns:a16="http://schemas.microsoft.com/office/drawing/2014/main" id="{DF892018-DF6D-48D5-8AB7-5957595B55E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14">
              <a:extLst>
                <a:ext uri="{FF2B5EF4-FFF2-40B4-BE49-F238E27FC236}">
                  <a16:creationId xmlns:a16="http://schemas.microsoft.com/office/drawing/2014/main" id="{93A850A7-4500-4CC7-A5FD-A1FA7993EB2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15">
              <a:extLst>
                <a:ext uri="{FF2B5EF4-FFF2-40B4-BE49-F238E27FC236}">
                  <a16:creationId xmlns:a16="http://schemas.microsoft.com/office/drawing/2014/main" id="{FACAA825-3475-43C7-ADCE-DB6FAADA5720}"/>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6">
              <a:extLst>
                <a:ext uri="{FF2B5EF4-FFF2-40B4-BE49-F238E27FC236}">
                  <a16:creationId xmlns:a16="http://schemas.microsoft.com/office/drawing/2014/main" id="{00451685-350B-4B89-A512-13A23216BA39}"/>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7">
              <a:extLst>
                <a:ext uri="{FF2B5EF4-FFF2-40B4-BE49-F238E27FC236}">
                  <a16:creationId xmlns:a16="http://schemas.microsoft.com/office/drawing/2014/main" id="{04A404C7-A995-4BE4-8673-CA014AE1188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18">
              <a:extLst>
                <a:ext uri="{FF2B5EF4-FFF2-40B4-BE49-F238E27FC236}">
                  <a16:creationId xmlns:a16="http://schemas.microsoft.com/office/drawing/2014/main" id="{0E534A8D-4535-4FED-B9CD-C0F0D6AF32A8}"/>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19">
              <a:extLst>
                <a:ext uri="{FF2B5EF4-FFF2-40B4-BE49-F238E27FC236}">
                  <a16:creationId xmlns:a16="http://schemas.microsoft.com/office/drawing/2014/main" id="{F0A1DEDA-0C4E-4927-BFAF-02516CF53A6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20">
              <a:extLst>
                <a:ext uri="{FF2B5EF4-FFF2-40B4-BE49-F238E27FC236}">
                  <a16:creationId xmlns:a16="http://schemas.microsoft.com/office/drawing/2014/main" id="{B21E2F8B-1724-4328-B646-445DE4F1F03B}"/>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21">
              <a:extLst>
                <a:ext uri="{FF2B5EF4-FFF2-40B4-BE49-F238E27FC236}">
                  <a16:creationId xmlns:a16="http://schemas.microsoft.com/office/drawing/2014/main" id="{808DAA0B-E999-4DEC-BE7C-3F412C332D74}"/>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22">
              <a:extLst>
                <a:ext uri="{FF2B5EF4-FFF2-40B4-BE49-F238E27FC236}">
                  <a16:creationId xmlns:a16="http://schemas.microsoft.com/office/drawing/2014/main" id="{EBCE22A2-2EE0-4E15-8505-600937FEEFE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23">
              <a:extLst>
                <a:ext uri="{FF2B5EF4-FFF2-40B4-BE49-F238E27FC236}">
                  <a16:creationId xmlns:a16="http://schemas.microsoft.com/office/drawing/2014/main" id="{4D772DD9-073C-47A0-ADB9-7D2CFAECFC05}"/>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24">
              <a:extLst>
                <a:ext uri="{FF2B5EF4-FFF2-40B4-BE49-F238E27FC236}">
                  <a16:creationId xmlns:a16="http://schemas.microsoft.com/office/drawing/2014/main" id="{5C0B35F2-7DE3-4A0C-8C50-DA08120AB9A0}"/>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25">
              <a:extLst>
                <a:ext uri="{FF2B5EF4-FFF2-40B4-BE49-F238E27FC236}">
                  <a16:creationId xmlns:a16="http://schemas.microsoft.com/office/drawing/2014/main" id="{F14C7442-00C7-49C1-AE8A-A719816AD32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26">
              <a:extLst>
                <a:ext uri="{FF2B5EF4-FFF2-40B4-BE49-F238E27FC236}">
                  <a16:creationId xmlns:a16="http://schemas.microsoft.com/office/drawing/2014/main" id="{7CA8A798-2044-4FD0-8CBC-178C1BD8C313}"/>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Freeform 27">
              <a:extLst>
                <a:ext uri="{FF2B5EF4-FFF2-40B4-BE49-F238E27FC236}">
                  <a16:creationId xmlns:a16="http://schemas.microsoft.com/office/drawing/2014/main" id="{6F446AA7-D2E4-4DF2-BB12-AD2DCC8E45F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28">
              <a:extLst>
                <a:ext uri="{FF2B5EF4-FFF2-40B4-BE49-F238E27FC236}">
                  <a16:creationId xmlns:a16="http://schemas.microsoft.com/office/drawing/2014/main" id="{C00BD973-DDA6-4969-BFBC-2910297E2425}"/>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29">
              <a:extLst>
                <a:ext uri="{FF2B5EF4-FFF2-40B4-BE49-F238E27FC236}">
                  <a16:creationId xmlns:a16="http://schemas.microsoft.com/office/drawing/2014/main" id="{05C12429-8F61-4D99-8793-3146BA57C2A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30">
              <a:extLst>
                <a:ext uri="{FF2B5EF4-FFF2-40B4-BE49-F238E27FC236}">
                  <a16:creationId xmlns:a16="http://schemas.microsoft.com/office/drawing/2014/main" id="{E461EF39-CD5C-4EB8-8D62-9E14932E613B}"/>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31">
              <a:extLst>
                <a:ext uri="{FF2B5EF4-FFF2-40B4-BE49-F238E27FC236}">
                  <a16:creationId xmlns:a16="http://schemas.microsoft.com/office/drawing/2014/main" id="{93938A9D-031B-498C-AEE7-3D4A64AADB2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32">
              <a:extLst>
                <a:ext uri="{FF2B5EF4-FFF2-40B4-BE49-F238E27FC236}">
                  <a16:creationId xmlns:a16="http://schemas.microsoft.com/office/drawing/2014/main" id="{3765635E-E9CA-438E-9AA1-5D5EFD4972FB}"/>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Rectangle 33">
              <a:extLst>
                <a:ext uri="{FF2B5EF4-FFF2-40B4-BE49-F238E27FC236}">
                  <a16:creationId xmlns:a16="http://schemas.microsoft.com/office/drawing/2014/main" id="{21546E38-8BDD-49C3-B3AD-D4933FCBC31C}"/>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8" name="Freeform 34">
              <a:extLst>
                <a:ext uri="{FF2B5EF4-FFF2-40B4-BE49-F238E27FC236}">
                  <a16:creationId xmlns:a16="http://schemas.microsoft.com/office/drawing/2014/main" id="{6D89E49E-3AB6-4DC0-91E7-92EF1C6A87C5}"/>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35">
              <a:extLst>
                <a:ext uri="{FF2B5EF4-FFF2-40B4-BE49-F238E27FC236}">
                  <a16:creationId xmlns:a16="http://schemas.microsoft.com/office/drawing/2014/main" id="{D1303FFC-7F2E-462B-B11D-86F3D81BF52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36">
              <a:extLst>
                <a:ext uri="{FF2B5EF4-FFF2-40B4-BE49-F238E27FC236}">
                  <a16:creationId xmlns:a16="http://schemas.microsoft.com/office/drawing/2014/main" id="{DE25E1F8-55DE-4DC5-81A4-37DA75E4E0F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Freeform 37">
              <a:extLst>
                <a:ext uri="{FF2B5EF4-FFF2-40B4-BE49-F238E27FC236}">
                  <a16:creationId xmlns:a16="http://schemas.microsoft.com/office/drawing/2014/main" id="{8CDED82A-A993-4523-9441-FCF49CB5D1CC}"/>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2" name="Freeform 38">
              <a:extLst>
                <a:ext uri="{FF2B5EF4-FFF2-40B4-BE49-F238E27FC236}">
                  <a16:creationId xmlns:a16="http://schemas.microsoft.com/office/drawing/2014/main" id="{C1AFE111-B375-493C-A21D-134FCBDBC8D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3" name="Freeform 39">
              <a:extLst>
                <a:ext uri="{FF2B5EF4-FFF2-40B4-BE49-F238E27FC236}">
                  <a16:creationId xmlns:a16="http://schemas.microsoft.com/office/drawing/2014/main" id="{037BF4E5-6D6E-482A-A24A-E320E1D0E12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4" name="Freeform 40">
              <a:extLst>
                <a:ext uri="{FF2B5EF4-FFF2-40B4-BE49-F238E27FC236}">
                  <a16:creationId xmlns:a16="http://schemas.microsoft.com/office/drawing/2014/main" id="{38214D87-DD5D-4691-BF55-F27072701803}"/>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5" name="Freeform 41">
              <a:extLst>
                <a:ext uri="{FF2B5EF4-FFF2-40B4-BE49-F238E27FC236}">
                  <a16:creationId xmlns:a16="http://schemas.microsoft.com/office/drawing/2014/main" id="{6D3FBDE6-C313-4C44-B971-B34635468D1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6" name="Freeform 42">
              <a:extLst>
                <a:ext uri="{FF2B5EF4-FFF2-40B4-BE49-F238E27FC236}">
                  <a16:creationId xmlns:a16="http://schemas.microsoft.com/office/drawing/2014/main" id="{F528E702-4734-4CAB-97C7-737D868F5A69}"/>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7" name="Freeform 43">
              <a:extLst>
                <a:ext uri="{FF2B5EF4-FFF2-40B4-BE49-F238E27FC236}">
                  <a16:creationId xmlns:a16="http://schemas.microsoft.com/office/drawing/2014/main" id="{88136305-A716-46EA-A45F-7787C694F22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8" name="Freeform 44">
              <a:extLst>
                <a:ext uri="{FF2B5EF4-FFF2-40B4-BE49-F238E27FC236}">
                  <a16:creationId xmlns:a16="http://schemas.microsoft.com/office/drawing/2014/main" id="{4187204B-C8DD-44A6-AC1A-F21D18F6696A}"/>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9" name="Rectangle 45">
              <a:extLst>
                <a:ext uri="{FF2B5EF4-FFF2-40B4-BE49-F238E27FC236}">
                  <a16:creationId xmlns:a16="http://schemas.microsoft.com/office/drawing/2014/main" id="{6DD06B75-D598-40D9-B8BF-9721316E7094}"/>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60" name="Freeform 46">
              <a:extLst>
                <a:ext uri="{FF2B5EF4-FFF2-40B4-BE49-F238E27FC236}">
                  <a16:creationId xmlns:a16="http://schemas.microsoft.com/office/drawing/2014/main" id="{E8D513EA-D2F2-4B72-8C9F-0F2ADA52301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1" name="Freeform 47">
              <a:extLst>
                <a:ext uri="{FF2B5EF4-FFF2-40B4-BE49-F238E27FC236}">
                  <a16:creationId xmlns:a16="http://schemas.microsoft.com/office/drawing/2014/main" id="{0D147329-C850-46D8-9986-D14AC9140ECA}"/>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2" name="Freeform 48">
              <a:extLst>
                <a:ext uri="{FF2B5EF4-FFF2-40B4-BE49-F238E27FC236}">
                  <a16:creationId xmlns:a16="http://schemas.microsoft.com/office/drawing/2014/main" id="{5573F0D3-BA73-4060-8D3B-07BEC55F40B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3" name="Freeform 49">
              <a:extLst>
                <a:ext uri="{FF2B5EF4-FFF2-40B4-BE49-F238E27FC236}">
                  <a16:creationId xmlns:a16="http://schemas.microsoft.com/office/drawing/2014/main" id="{5323672F-2475-40AC-8C0F-6CD7324B39B1}"/>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4" name="Freeform 50">
              <a:extLst>
                <a:ext uri="{FF2B5EF4-FFF2-40B4-BE49-F238E27FC236}">
                  <a16:creationId xmlns:a16="http://schemas.microsoft.com/office/drawing/2014/main" id="{7B0EF5E8-887B-446C-9459-0707ECE3D9F2}"/>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5" name="Freeform 51">
              <a:extLst>
                <a:ext uri="{FF2B5EF4-FFF2-40B4-BE49-F238E27FC236}">
                  <a16:creationId xmlns:a16="http://schemas.microsoft.com/office/drawing/2014/main" id="{29BE4652-0F1E-4519-8787-62EBB3D8777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52">
              <a:extLst>
                <a:ext uri="{FF2B5EF4-FFF2-40B4-BE49-F238E27FC236}">
                  <a16:creationId xmlns:a16="http://schemas.microsoft.com/office/drawing/2014/main" id="{4A268FBD-6879-416B-8AB0-73BF736373E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7" name="Freeform 53">
              <a:extLst>
                <a:ext uri="{FF2B5EF4-FFF2-40B4-BE49-F238E27FC236}">
                  <a16:creationId xmlns:a16="http://schemas.microsoft.com/office/drawing/2014/main" id="{3D986CF2-B129-4550-A27B-8C82C9CAC9BA}"/>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Freeform 54">
              <a:extLst>
                <a:ext uri="{FF2B5EF4-FFF2-40B4-BE49-F238E27FC236}">
                  <a16:creationId xmlns:a16="http://schemas.microsoft.com/office/drawing/2014/main" id="{E340F934-32AF-4C03-9AFD-1D54DF4C14BA}"/>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9" name="Freeform 55">
              <a:extLst>
                <a:ext uri="{FF2B5EF4-FFF2-40B4-BE49-F238E27FC236}">
                  <a16:creationId xmlns:a16="http://schemas.microsoft.com/office/drawing/2014/main" id="{0D58128A-77AD-4168-874A-4CADD56CC69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0" name="Freeform 56">
              <a:extLst>
                <a:ext uri="{FF2B5EF4-FFF2-40B4-BE49-F238E27FC236}">
                  <a16:creationId xmlns:a16="http://schemas.microsoft.com/office/drawing/2014/main" id="{1AA9BAAA-B13C-4A0A-BDED-AF91E06151FF}"/>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1" name="Freeform 57">
              <a:extLst>
                <a:ext uri="{FF2B5EF4-FFF2-40B4-BE49-F238E27FC236}">
                  <a16:creationId xmlns:a16="http://schemas.microsoft.com/office/drawing/2014/main" id="{9FC52BEC-DF15-46FD-9B22-B3CF0A3F6F8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2" name="Freeform 58">
              <a:extLst>
                <a:ext uri="{FF2B5EF4-FFF2-40B4-BE49-F238E27FC236}">
                  <a16:creationId xmlns:a16="http://schemas.microsoft.com/office/drawing/2014/main" id="{95ACC0BA-E65B-447A-B0FE-80BCFF4C3C33}"/>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2" name="Başlık 1">
            <a:extLst>
              <a:ext uri="{FF2B5EF4-FFF2-40B4-BE49-F238E27FC236}">
                <a16:creationId xmlns:a16="http://schemas.microsoft.com/office/drawing/2014/main" id="{95519E33-14BD-4DB0-9D1D-414024CFFB1E}"/>
              </a:ext>
            </a:extLst>
          </p:cNvPr>
          <p:cNvSpPr>
            <a:spLocks noGrp="1"/>
          </p:cNvSpPr>
          <p:nvPr>
            <p:ph type="title"/>
          </p:nvPr>
        </p:nvSpPr>
        <p:spPr>
          <a:xfrm>
            <a:off x="6308835" y="618518"/>
            <a:ext cx="2211180" cy="1478570"/>
          </a:xfrm>
        </p:spPr>
        <p:txBody>
          <a:bodyPr>
            <a:normAutofit/>
          </a:bodyPr>
          <a:lstStyle/>
          <a:p>
            <a:r>
              <a:rPr lang="tr-TR" sz="2200" dirty="0"/>
              <a:t>OKUL PANSİYONUMUZ YATAKHANE</a:t>
            </a:r>
          </a:p>
        </p:txBody>
      </p:sp>
      <p:pic>
        <p:nvPicPr>
          <p:cNvPr id="7" name="Resim 6" descr="iç mekan, oda, tablo, yatak içeren bir resim&#10;&#10;Açıklama otomatik olarak oluşturuldu">
            <a:extLst>
              <a:ext uri="{FF2B5EF4-FFF2-40B4-BE49-F238E27FC236}">
                <a16:creationId xmlns:a16="http://schemas.microsoft.com/office/drawing/2014/main" id="{46277319-BA8A-421E-B083-7AA493583EE1}"/>
              </a:ext>
            </a:extLst>
          </p:cNvPr>
          <p:cNvPicPr>
            <a:picLocks noChangeAspect="1"/>
          </p:cNvPicPr>
          <p:nvPr/>
        </p:nvPicPr>
        <p:blipFill rotWithShape="1">
          <a:blip r:embed="rId4">
            <a:extLst>
              <a:ext uri="{28A0092B-C50C-407E-A947-70E740481C1C}">
                <a14:useLocalDpi xmlns:a14="http://schemas.microsoft.com/office/drawing/2010/main" val="0"/>
              </a:ext>
            </a:extLst>
          </a:blip>
          <a:srcRect t="9190" r="-2" b="10195"/>
          <a:stretch/>
        </p:blipFill>
        <p:spPr>
          <a:xfrm>
            <a:off x="80181" y="21431"/>
            <a:ext cx="5408961" cy="32702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çerik Yer Tutucusu 4" descr="iç mekan, oda, bina, pencere içeren bir resim&#10;&#10;Açıklama otomatik olarak oluşturuldu">
            <a:extLst>
              <a:ext uri="{FF2B5EF4-FFF2-40B4-BE49-F238E27FC236}">
                <a16:creationId xmlns:a16="http://schemas.microsoft.com/office/drawing/2014/main" id="{825023B2-0300-4B8C-87A5-CD3692DCBF37}"/>
              </a:ext>
            </a:extLst>
          </p:cNvPr>
          <p:cNvPicPr>
            <a:picLocks noChangeAspect="1"/>
          </p:cNvPicPr>
          <p:nvPr/>
        </p:nvPicPr>
        <p:blipFill rotWithShape="1">
          <a:blip r:embed="rId5">
            <a:extLst>
              <a:ext uri="{28A0092B-C50C-407E-A947-70E740481C1C}">
                <a14:useLocalDpi xmlns:a14="http://schemas.microsoft.com/office/drawing/2010/main" val="0"/>
              </a:ext>
            </a:extLst>
          </a:blip>
          <a:srcRect r="-2" b="19311"/>
          <a:stretch/>
        </p:blipFill>
        <p:spPr>
          <a:xfrm>
            <a:off x="86465" y="3417888"/>
            <a:ext cx="5499064" cy="33278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74" name="Straight Connector 73">
            <a:extLst>
              <a:ext uri="{FF2B5EF4-FFF2-40B4-BE49-F238E27FC236}">
                <a16:creationId xmlns:a16="http://schemas.microsoft.com/office/drawing/2014/main" id="{79CECD47-BAAC-4DB7-9799-B92EA5BDB5C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66921" y="-464"/>
            <a:ext cx="1984" cy="6858465"/>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cxnSp>
        <p:nvCxnSpPr>
          <p:cNvPr id="76" name="Straight Connector 75">
            <a:extLst>
              <a:ext uri="{FF2B5EF4-FFF2-40B4-BE49-F238E27FC236}">
                <a16:creationId xmlns:a16="http://schemas.microsoft.com/office/drawing/2014/main" id="{42B5FFEC-000D-4A6E-A8E7-0549AD40B59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97" y="3427414"/>
            <a:ext cx="5668905" cy="0"/>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spTree>
    <p:extLst>
      <p:ext uri="{BB962C8B-B14F-4D97-AF65-F5344CB8AC3E}">
        <p14:creationId xmlns:p14="http://schemas.microsoft.com/office/powerpoint/2010/main" val="36689208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978A47D-4F17-40FE-AB70-7AF78A9575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50" y="-14287"/>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5BE3A7E-6A3F-401E-A025-BBB8FDB8DD3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16" y="0"/>
            <a:ext cx="915604" cy="6858001"/>
            <a:chOff x="-14288" y="0"/>
            <a:chExt cx="1220788" cy="6858001"/>
          </a:xfrm>
          <a:solidFill>
            <a:schemeClr val="tx1">
              <a:alpha val="60000"/>
            </a:schemeClr>
          </a:solidFill>
        </p:grpSpPr>
        <p:sp>
          <p:nvSpPr>
            <p:cNvPr id="16" name="Rectangle 5">
              <a:extLst>
                <a:ext uri="{FF2B5EF4-FFF2-40B4-BE49-F238E27FC236}">
                  <a16:creationId xmlns:a16="http://schemas.microsoft.com/office/drawing/2014/main" id="{41EE9036-817C-476C-BD59-B5184F9A3E35}"/>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7" name="Freeform 6">
              <a:extLst>
                <a:ext uri="{FF2B5EF4-FFF2-40B4-BE49-F238E27FC236}">
                  <a16:creationId xmlns:a16="http://schemas.microsoft.com/office/drawing/2014/main" id="{F098087A-B4E4-4300-A841-44988BD88E2F}"/>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7">
              <a:extLst>
                <a:ext uri="{FF2B5EF4-FFF2-40B4-BE49-F238E27FC236}">
                  <a16:creationId xmlns:a16="http://schemas.microsoft.com/office/drawing/2014/main" id="{F5BD5F4B-A39C-4DF9-84E4-A4D33F30E6EE}"/>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8">
              <a:extLst>
                <a:ext uri="{FF2B5EF4-FFF2-40B4-BE49-F238E27FC236}">
                  <a16:creationId xmlns:a16="http://schemas.microsoft.com/office/drawing/2014/main" id="{D7FA9858-BFA0-4D5B-AF72-B1B65EB0699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9">
              <a:extLst>
                <a:ext uri="{FF2B5EF4-FFF2-40B4-BE49-F238E27FC236}">
                  <a16:creationId xmlns:a16="http://schemas.microsoft.com/office/drawing/2014/main" id="{A508A5F3-AFE0-4750-A9C2-B51A514FFC4C}"/>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10">
              <a:extLst>
                <a:ext uri="{FF2B5EF4-FFF2-40B4-BE49-F238E27FC236}">
                  <a16:creationId xmlns:a16="http://schemas.microsoft.com/office/drawing/2014/main" id="{92B4AAEB-ABF4-42A7-BE52-0B442190D16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11">
              <a:extLst>
                <a:ext uri="{FF2B5EF4-FFF2-40B4-BE49-F238E27FC236}">
                  <a16:creationId xmlns:a16="http://schemas.microsoft.com/office/drawing/2014/main" id="{3767C370-4A42-4376-8CAE-606C4BC8F45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12">
              <a:extLst>
                <a:ext uri="{FF2B5EF4-FFF2-40B4-BE49-F238E27FC236}">
                  <a16:creationId xmlns:a16="http://schemas.microsoft.com/office/drawing/2014/main" id="{36205F53-9C95-4954-B97C-1625BB8A350F}"/>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13">
              <a:extLst>
                <a:ext uri="{FF2B5EF4-FFF2-40B4-BE49-F238E27FC236}">
                  <a16:creationId xmlns:a16="http://schemas.microsoft.com/office/drawing/2014/main" id="{DC80B58E-3469-43E9-96FC-D747B6983030}"/>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14">
              <a:extLst>
                <a:ext uri="{FF2B5EF4-FFF2-40B4-BE49-F238E27FC236}">
                  <a16:creationId xmlns:a16="http://schemas.microsoft.com/office/drawing/2014/main" id="{E17A4ED2-DDD7-4B4D-A39C-9B0121C8862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15">
              <a:extLst>
                <a:ext uri="{FF2B5EF4-FFF2-40B4-BE49-F238E27FC236}">
                  <a16:creationId xmlns:a16="http://schemas.microsoft.com/office/drawing/2014/main" id="{A2C14A85-E7A9-4E1D-809F-20F5CFA788BE}"/>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Line 16">
              <a:extLst>
                <a:ext uri="{FF2B5EF4-FFF2-40B4-BE49-F238E27FC236}">
                  <a16:creationId xmlns:a16="http://schemas.microsoft.com/office/drawing/2014/main" id="{F3D51E32-9399-4B7F-8D91-BF9A068B834B}"/>
                </a:ext>
                <a:ext uri="{C183D7F6-B498-43B3-948B-1728B52AA6E4}">
                  <adec:decorative xmlns=""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8" name="Freeform 17">
              <a:extLst>
                <a:ext uri="{FF2B5EF4-FFF2-40B4-BE49-F238E27FC236}">
                  <a16:creationId xmlns:a16="http://schemas.microsoft.com/office/drawing/2014/main" id="{9969F9D2-502D-4C1D-ABA5-02B1BF2A001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18">
              <a:extLst>
                <a:ext uri="{FF2B5EF4-FFF2-40B4-BE49-F238E27FC236}">
                  <a16:creationId xmlns:a16="http://schemas.microsoft.com/office/drawing/2014/main" id="{4AE555C6-5623-478A-BF35-63E9929A3A2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9">
              <a:extLst>
                <a:ext uri="{FF2B5EF4-FFF2-40B4-BE49-F238E27FC236}">
                  <a16:creationId xmlns:a16="http://schemas.microsoft.com/office/drawing/2014/main" id="{A3D3AED4-A69E-4301-9BB4-436DC5F0C95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20">
              <a:extLst>
                <a:ext uri="{FF2B5EF4-FFF2-40B4-BE49-F238E27FC236}">
                  <a16:creationId xmlns:a16="http://schemas.microsoft.com/office/drawing/2014/main" id="{C3B8082C-2D81-48D7-8B45-85B7C892963C}"/>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Rectangle 21">
              <a:extLst>
                <a:ext uri="{FF2B5EF4-FFF2-40B4-BE49-F238E27FC236}">
                  <a16:creationId xmlns:a16="http://schemas.microsoft.com/office/drawing/2014/main" id="{9AD35461-BA86-408B-8A29-244EB2F2FB55}"/>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33" name="Freeform 22">
              <a:extLst>
                <a:ext uri="{FF2B5EF4-FFF2-40B4-BE49-F238E27FC236}">
                  <a16:creationId xmlns:a16="http://schemas.microsoft.com/office/drawing/2014/main" id="{F238E495-B6C6-4857-899B-CDD58483120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23">
              <a:extLst>
                <a:ext uri="{FF2B5EF4-FFF2-40B4-BE49-F238E27FC236}">
                  <a16:creationId xmlns:a16="http://schemas.microsoft.com/office/drawing/2014/main" id="{E20A751E-054C-4EC2-8DA3-0EC923A65888}"/>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24">
              <a:extLst>
                <a:ext uri="{FF2B5EF4-FFF2-40B4-BE49-F238E27FC236}">
                  <a16:creationId xmlns:a16="http://schemas.microsoft.com/office/drawing/2014/main" id="{B6E8E701-3D21-4E5C-AB6E-9A740469706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25">
              <a:extLst>
                <a:ext uri="{FF2B5EF4-FFF2-40B4-BE49-F238E27FC236}">
                  <a16:creationId xmlns:a16="http://schemas.microsoft.com/office/drawing/2014/main" id="{431BDA41-D09D-4984-B888-756F5F81B49E}"/>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26">
              <a:extLst>
                <a:ext uri="{FF2B5EF4-FFF2-40B4-BE49-F238E27FC236}">
                  <a16:creationId xmlns:a16="http://schemas.microsoft.com/office/drawing/2014/main" id="{0DC943D2-20E4-4C00-82D2-D405A7C00BB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27">
              <a:extLst>
                <a:ext uri="{FF2B5EF4-FFF2-40B4-BE49-F238E27FC236}">
                  <a16:creationId xmlns:a16="http://schemas.microsoft.com/office/drawing/2014/main" id="{4BC34A74-80A2-4DE1-8ADC-BBD1709035B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28">
              <a:extLst>
                <a:ext uri="{FF2B5EF4-FFF2-40B4-BE49-F238E27FC236}">
                  <a16:creationId xmlns:a16="http://schemas.microsoft.com/office/drawing/2014/main" id="{C6C3CA25-431F-4E26-952D-4AA9C4C725CF}"/>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29">
              <a:extLst>
                <a:ext uri="{FF2B5EF4-FFF2-40B4-BE49-F238E27FC236}">
                  <a16:creationId xmlns:a16="http://schemas.microsoft.com/office/drawing/2014/main" id="{776D1836-82AE-40EF-9829-C6B8D2CF0258}"/>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Freeform 30">
              <a:extLst>
                <a:ext uri="{FF2B5EF4-FFF2-40B4-BE49-F238E27FC236}">
                  <a16:creationId xmlns:a16="http://schemas.microsoft.com/office/drawing/2014/main" id="{9A8E397E-ADF9-45C1-98F4-3F5A86378B6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31">
              <a:extLst>
                <a:ext uri="{FF2B5EF4-FFF2-40B4-BE49-F238E27FC236}">
                  <a16:creationId xmlns:a16="http://schemas.microsoft.com/office/drawing/2014/main" id="{DE07CFD9-357F-40BC-A792-CE874BFE5094}"/>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6" name="Title 1">
            <a:extLst>
              <a:ext uri="{FF2B5EF4-FFF2-40B4-BE49-F238E27FC236}">
                <a16:creationId xmlns:a16="http://schemas.microsoft.com/office/drawing/2014/main" id="{D2D579DD-6FCA-4E0B-9A4E-968A3B87D006}"/>
              </a:ext>
            </a:extLst>
          </p:cNvPr>
          <p:cNvSpPr>
            <a:spLocks noGrp="1"/>
          </p:cNvSpPr>
          <p:nvPr>
            <p:ph type="title"/>
          </p:nvPr>
        </p:nvSpPr>
        <p:spPr>
          <a:xfrm>
            <a:off x="856059" y="1082673"/>
            <a:ext cx="2152062" cy="4708528"/>
          </a:xfrm>
        </p:spPr>
        <p:txBody>
          <a:bodyPr>
            <a:normAutofit/>
          </a:bodyPr>
          <a:lstStyle/>
          <a:p>
            <a:pPr algn="r"/>
            <a:r>
              <a:rPr lang="tr-TR" sz="3500"/>
              <a:t>TARİHÇE</a:t>
            </a:r>
            <a:endParaRPr lang="en-US" sz="3500"/>
          </a:p>
        </p:txBody>
      </p:sp>
      <p:cxnSp>
        <p:nvCxnSpPr>
          <p:cNvPr id="44" name="Straight Connector 43">
            <a:extLst>
              <a:ext uri="{FF2B5EF4-FFF2-40B4-BE49-F238E27FC236}">
                <a16:creationId xmlns:a16="http://schemas.microsoft.com/office/drawing/2014/main" id="{085ECEC0-FF5D-4348-92C7-1EA7C61E770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454684"/>
            <a:ext cx="0" cy="3649129"/>
          </a:xfrm>
          <a:prstGeom prst="line">
            <a:avLst/>
          </a:prstGeom>
          <a:ln w="2540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60CA8340-064B-4531-A507-E4F7815E84B5}"/>
              </a:ext>
            </a:extLst>
          </p:cNvPr>
          <p:cNvSpPr>
            <a:spLocks noGrp="1"/>
          </p:cNvSpPr>
          <p:nvPr>
            <p:ph idx="1"/>
          </p:nvPr>
        </p:nvSpPr>
        <p:spPr>
          <a:xfrm>
            <a:off x="3973322" y="1082673"/>
            <a:ext cx="4313428" cy="4708528"/>
          </a:xfrm>
        </p:spPr>
        <p:txBody>
          <a:bodyPr anchor="ctr">
            <a:normAutofit/>
          </a:bodyPr>
          <a:lstStyle/>
          <a:p>
            <a:r>
              <a:rPr lang="tr-TR" sz="1600" dirty="0"/>
              <a:t>Okulumuz 1975 yılında eğitim öğretime başlamış köklü bir eğitim kurumudur.</a:t>
            </a:r>
            <a:br>
              <a:rPr lang="tr-TR" sz="1600" dirty="0"/>
            </a:br>
            <a:r>
              <a:rPr lang="tr-TR" sz="1600" dirty="0"/>
              <a:t>2016 yılına kadar aynı binada eğitim vermiş. 2016’ dan itibaren yeni binasına taşınmış ve okulumuz kız, erkek olarak ayrılmasından dolayı  Erkek İmam Hatip Lisesi olmuştur. Aynı zamanda ortaokulla da birleşen okulumuz hem ortaokul hem de lise olarak eğitim vermektedir. </a:t>
            </a:r>
            <a:br>
              <a:rPr lang="tr-TR" sz="1600" dirty="0"/>
            </a:br>
            <a:r>
              <a:rPr lang="tr-TR" sz="1600" dirty="0"/>
              <a:t>Ortaokulumuzda hafızlık yapan öğrencilerimiz ağırlıktadır. Hafızlık yapan öğrencilerimiz Kuran Kursunda yatılı olarak kalmaktadır.</a:t>
            </a:r>
            <a:endParaRPr lang="en-US" sz="1600" dirty="0"/>
          </a:p>
        </p:txBody>
      </p:sp>
      <p:grpSp>
        <p:nvGrpSpPr>
          <p:cNvPr id="46" name="Group 45">
            <a:extLst>
              <a:ext uri="{FF2B5EF4-FFF2-40B4-BE49-F238E27FC236}">
                <a16:creationId xmlns:a16="http://schemas.microsoft.com/office/drawing/2014/main" id="{F4E035BE-9FF4-43D3-BC25-CF582D7FF85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23684" y="0"/>
            <a:ext cx="506016" cy="6848476"/>
            <a:chOff x="11364912" y="0"/>
            <a:chExt cx="674688" cy="6848476"/>
          </a:xfrm>
          <a:solidFill>
            <a:schemeClr val="tx1">
              <a:alpha val="60000"/>
            </a:schemeClr>
          </a:solidFill>
        </p:grpSpPr>
        <p:sp>
          <p:nvSpPr>
            <p:cNvPr id="47" name="Freeform 32">
              <a:extLst>
                <a:ext uri="{FF2B5EF4-FFF2-40B4-BE49-F238E27FC236}">
                  <a16:creationId xmlns:a16="http://schemas.microsoft.com/office/drawing/2014/main" id="{F98BCEB2-EC20-4E84-A994-0AC37292C8B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33">
              <a:extLst>
                <a:ext uri="{FF2B5EF4-FFF2-40B4-BE49-F238E27FC236}">
                  <a16:creationId xmlns:a16="http://schemas.microsoft.com/office/drawing/2014/main" id="{7A2E1821-AEDF-417E-9F17-83379E9C0941}"/>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34">
              <a:extLst>
                <a:ext uri="{FF2B5EF4-FFF2-40B4-BE49-F238E27FC236}">
                  <a16:creationId xmlns:a16="http://schemas.microsoft.com/office/drawing/2014/main" id="{CB3734E2-8292-4B47-B6AB-0E5A058DE95A}"/>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35">
              <a:extLst>
                <a:ext uri="{FF2B5EF4-FFF2-40B4-BE49-F238E27FC236}">
                  <a16:creationId xmlns:a16="http://schemas.microsoft.com/office/drawing/2014/main" id="{A0B09C51-29AB-45C0-B707-CCFB9DF280B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Freeform 36">
              <a:extLst>
                <a:ext uri="{FF2B5EF4-FFF2-40B4-BE49-F238E27FC236}">
                  <a16:creationId xmlns:a16="http://schemas.microsoft.com/office/drawing/2014/main" id="{510C0CED-AE1B-45AE-B5E1-57521E589D27}"/>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2" name="Freeform 37">
              <a:extLst>
                <a:ext uri="{FF2B5EF4-FFF2-40B4-BE49-F238E27FC236}">
                  <a16:creationId xmlns:a16="http://schemas.microsoft.com/office/drawing/2014/main" id="{591F2327-4B45-41AA-B41C-7404B6A1E4F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3" name="Freeform 38">
              <a:extLst>
                <a:ext uri="{FF2B5EF4-FFF2-40B4-BE49-F238E27FC236}">
                  <a16:creationId xmlns:a16="http://schemas.microsoft.com/office/drawing/2014/main" id="{5A63224C-41A0-42C0-96F6-0B2BE99A1353}"/>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4" name="Freeform 39">
              <a:extLst>
                <a:ext uri="{FF2B5EF4-FFF2-40B4-BE49-F238E27FC236}">
                  <a16:creationId xmlns:a16="http://schemas.microsoft.com/office/drawing/2014/main" id="{A7C00B9F-C253-4776-9935-EC02254A4F2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5" name="Freeform 40">
              <a:extLst>
                <a:ext uri="{FF2B5EF4-FFF2-40B4-BE49-F238E27FC236}">
                  <a16:creationId xmlns:a16="http://schemas.microsoft.com/office/drawing/2014/main" id="{5062D4AA-13F3-4064-8440-FFE8562D8540}"/>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6" name="Rectangle 41">
              <a:extLst>
                <a:ext uri="{FF2B5EF4-FFF2-40B4-BE49-F238E27FC236}">
                  <a16:creationId xmlns:a16="http://schemas.microsoft.com/office/drawing/2014/main" id="{3E143B27-CB82-440B-879B-D25C1891C191}"/>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spTree>
    <p:extLst>
      <p:ext uri="{BB962C8B-B14F-4D97-AF65-F5344CB8AC3E}">
        <p14:creationId xmlns:p14="http://schemas.microsoft.com/office/powerpoint/2010/main" val="676160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4B9C16B-AC4A-44ED-9075-F76549B46E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62A2FEB6-F419-4684-9ABC-9E32E012E8B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5" y="-11384"/>
            <a:ext cx="915604"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3" name="Rectangle 5">
              <a:extLst>
                <a:ext uri="{FF2B5EF4-FFF2-40B4-BE49-F238E27FC236}">
                  <a16:creationId xmlns:a16="http://schemas.microsoft.com/office/drawing/2014/main" id="{21E24A15-28D6-4CEB-9268-0BB0BEEAF38C}"/>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14" name="Freeform 6">
              <a:extLst>
                <a:ext uri="{FF2B5EF4-FFF2-40B4-BE49-F238E27FC236}">
                  <a16:creationId xmlns:a16="http://schemas.microsoft.com/office/drawing/2014/main" id="{4345933F-9633-4510-90E1-08B0E2A19E79}"/>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5" name="Freeform 7">
              <a:extLst>
                <a:ext uri="{FF2B5EF4-FFF2-40B4-BE49-F238E27FC236}">
                  <a16:creationId xmlns:a16="http://schemas.microsoft.com/office/drawing/2014/main" id="{C68A48FB-1BE4-4053-A76F-5A5511BA0E0B}"/>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6" name="Freeform 8">
              <a:extLst>
                <a:ext uri="{FF2B5EF4-FFF2-40B4-BE49-F238E27FC236}">
                  <a16:creationId xmlns:a16="http://schemas.microsoft.com/office/drawing/2014/main" id="{8149777B-6A9F-4C95-BF44-F9646450713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7" name="Freeform 9">
              <a:extLst>
                <a:ext uri="{FF2B5EF4-FFF2-40B4-BE49-F238E27FC236}">
                  <a16:creationId xmlns:a16="http://schemas.microsoft.com/office/drawing/2014/main" id="{0654845E-622A-4AD3-8F3A-6E1DEAB5FCA2}"/>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8" name="Freeform 10">
              <a:extLst>
                <a:ext uri="{FF2B5EF4-FFF2-40B4-BE49-F238E27FC236}">
                  <a16:creationId xmlns:a16="http://schemas.microsoft.com/office/drawing/2014/main" id="{DF1C0739-3D08-4C83-857E-B0724A6E8C7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9" name="Freeform 11">
              <a:extLst>
                <a:ext uri="{FF2B5EF4-FFF2-40B4-BE49-F238E27FC236}">
                  <a16:creationId xmlns:a16="http://schemas.microsoft.com/office/drawing/2014/main" id="{D235EAA0-7D5A-453A-9643-EE7A4954EA9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0" name="Freeform 12">
              <a:extLst>
                <a:ext uri="{FF2B5EF4-FFF2-40B4-BE49-F238E27FC236}">
                  <a16:creationId xmlns:a16="http://schemas.microsoft.com/office/drawing/2014/main" id="{94C6FB7C-72DE-42DE-8F58-CCE9B8F5562A}"/>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1" name="Freeform 13">
              <a:extLst>
                <a:ext uri="{FF2B5EF4-FFF2-40B4-BE49-F238E27FC236}">
                  <a16:creationId xmlns:a16="http://schemas.microsoft.com/office/drawing/2014/main" id="{FE31E0FE-EC8D-4EA7-BD9D-02F8C54FDB35}"/>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2" name="Freeform 14">
              <a:extLst>
                <a:ext uri="{FF2B5EF4-FFF2-40B4-BE49-F238E27FC236}">
                  <a16:creationId xmlns:a16="http://schemas.microsoft.com/office/drawing/2014/main" id="{69FE4B12-13E0-48F9-9E18-66406B8D3CD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3" name="Freeform 15">
              <a:extLst>
                <a:ext uri="{FF2B5EF4-FFF2-40B4-BE49-F238E27FC236}">
                  <a16:creationId xmlns:a16="http://schemas.microsoft.com/office/drawing/2014/main" id="{87FAADC3-B321-43EE-B8F3-2842D84098DB}"/>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4" name="Line 16">
              <a:extLst>
                <a:ext uri="{FF2B5EF4-FFF2-40B4-BE49-F238E27FC236}">
                  <a16:creationId xmlns:a16="http://schemas.microsoft.com/office/drawing/2014/main" id="{90461464-1683-402F-A72B-8558CC67774C}"/>
                </a:ext>
                <a:ext uri="{C183D7F6-B498-43B3-948B-1728B52AA6E4}">
                  <adec:decorative xmlns=""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5" name="Freeform 17">
              <a:extLst>
                <a:ext uri="{FF2B5EF4-FFF2-40B4-BE49-F238E27FC236}">
                  <a16:creationId xmlns:a16="http://schemas.microsoft.com/office/drawing/2014/main" id="{70F594E7-32D0-45B9-A3CF-636CF6FCBDC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6" name="Freeform 18">
              <a:extLst>
                <a:ext uri="{FF2B5EF4-FFF2-40B4-BE49-F238E27FC236}">
                  <a16:creationId xmlns:a16="http://schemas.microsoft.com/office/drawing/2014/main" id="{8AEF60E1-26C2-4E3C-B839-347DDD23C30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7" name="Freeform 19">
              <a:extLst>
                <a:ext uri="{FF2B5EF4-FFF2-40B4-BE49-F238E27FC236}">
                  <a16:creationId xmlns:a16="http://schemas.microsoft.com/office/drawing/2014/main" id="{792FE54B-EE9D-4E57-B6BC-6A9196BE895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8" name="Freeform 20">
              <a:extLst>
                <a:ext uri="{FF2B5EF4-FFF2-40B4-BE49-F238E27FC236}">
                  <a16:creationId xmlns:a16="http://schemas.microsoft.com/office/drawing/2014/main" id="{72BE56DF-619D-463E-8F88-CABA09DA88EC}"/>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9" name="Rectangle 21">
              <a:extLst>
                <a:ext uri="{FF2B5EF4-FFF2-40B4-BE49-F238E27FC236}">
                  <a16:creationId xmlns:a16="http://schemas.microsoft.com/office/drawing/2014/main" id="{C7430457-1935-4BBF-A6A7-7C3125A02EF9}"/>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30" name="Freeform 22">
              <a:extLst>
                <a:ext uri="{FF2B5EF4-FFF2-40B4-BE49-F238E27FC236}">
                  <a16:creationId xmlns:a16="http://schemas.microsoft.com/office/drawing/2014/main" id="{BB006150-E547-4E84-A2B1-59131F3D531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1" name="Freeform 23">
              <a:extLst>
                <a:ext uri="{FF2B5EF4-FFF2-40B4-BE49-F238E27FC236}">
                  <a16:creationId xmlns:a16="http://schemas.microsoft.com/office/drawing/2014/main" id="{5A8CD074-956B-41A4-870B-001554B69BB5}"/>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2" name="Freeform 24">
              <a:extLst>
                <a:ext uri="{FF2B5EF4-FFF2-40B4-BE49-F238E27FC236}">
                  <a16:creationId xmlns:a16="http://schemas.microsoft.com/office/drawing/2014/main" id="{070C253B-974E-459F-AD0B-70572248284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3" name="Freeform 25">
              <a:extLst>
                <a:ext uri="{FF2B5EF4-FFF2-40B4-BE49-F238E27FC236}">
                  <a16:creationId xmlns:a16="http://schemas.microsoft.com/office/drawing/2014/main" id="{BBC07B3D-A631-44EA-861A-7D80383A102C}"/>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4" name="Freeform 26">
              <a:extLst>
                <a:ext uri="{FF2B5EF4-FFF2-40B4-BE49-F238E27FC236}">
                  <a16:creationId xmlns:a16="http://schemas.microsoft.com/office/drawing/2014/main" id="{32039DC6-B4CF-4A5A-8D17-3A568D125C9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5" name="Freeform 27">
              <a:extLst>
                <a:ext uri="{FF2B5EF4-FFF2-40B4-BE49-F238E27FC236}">
                  <a16:creationId xmlns:a16="http://schemas.microsoft.com/office/drawing/2014/main" id="{99E0C81F-5D8D-4AF8-BDE5-4DF75868F74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6" name="Freeform 28">
              <a:extLst>
                <a:ext uri="{FF2B5EF4-FFF2-40B4-BE49-F238E27FC236}">
                  <a16:creationId xmlns:a16="http://schemas.microsoft.com/office/drawing/2014/main" id="{0D946680-855C-41EC-BBA2-61F6F776E545}"/>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7" name="Freeform 29">
              <a:extLst>
                <a:ext uri="{FF2B5EF4-FFF2-40B4-BE49-F238E27FC236}">
                  <a16:creationId xmlns:a16="http://schemas.microsoft.com/office/drawing/2014/main" id="{E6FAD9E8-6E13-45A0-A5D6-8BCAD27B4081}"/>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8" name="Freeform 30">
              <a:extLst>
                <a:ext uri="{FF2B5EF4-FFF2-40B4-BE49-F238E27FC236}">
                  <a16:creationId xmlns:a16="http://schemas.microsoft.com/office/drawing/2014/main" id="{0CCBC8FA-0581-454F-9FD1-6B6102A1AA9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9" name="Freeform 31">
              <a:extLst>
                <a:ext uri="{FF2B5EF4-FFF2-40B4-BE49-F238E27FC236}">
                  <a16:creationId xmlns:a16="http://schemas.microsoft.com/office/drawing/2014/main" id="{5D6C328F-65A5-41E8-86E9-E4E638CC3B4D}"/>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grpSp>
      <p:pic>
        <p:nvPicPr>
          <p:cNvPr id="41" name="Picture 2">
            <a:extLst>
              <a:ext uri="{FF2B5EF4-FFF2-40B4-BE49-F238E27FC236}">
                <a16:creationId xmlns:a16="http://schemas.microsoft.com/office/drawing/2014/main" id="{3E94A106-9341-485C-9057-9D62B2BD083F}"/>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a:stretch>
            <a:fillRect/>
          </a:stretch>
        </p:blipFill>
        <p:spPr bwMode="auto">
          <a:xfrm>
            <a:off x="892" y="-2"/>
            <a:ext cx="3046144" cy="6858001"/>
          </a:xfrm>
          <a:prstGeom prst="rect">
            <a:avLst/>
          </a:prstGeom>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B53044DC-4918-43DA-B49D-91673C6C94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3041715"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1DCE6B36-1420-43AB-86CF-4E653A517B9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 y="-9998"/>
            <a:ext cx="915604"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6" name="Rectangle 5">
              <a:extLst>
                <a:ext uri="{FF2B5EF4-FFF2-40B4-BE49-F238E27FC236}">
                  <a16:creationId xmlns:a16="http://schemas.microsoft.com/office/drawing/2014/main" id="{72626E0B-9628-468E-A713-011C02F602BB}"/>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47" name="Freeform 6">
              <a:extLst>
                <a:ext uri="{FF2B5EF4-FFF2-40B4-BE49-F238E27FC236}">
                  <a16:creationId xmlns:a16="http://schemas.microsoft.com/office/drawing/2014/main" id="{93F7977A-BD91-4B0D-9A8D-372DB67AD8DC}"/>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48" name="Freeform 7">
              <a:extLst>
                <a:ext uri="{FF2B5EF4-FFF2-40B4-BE49-F238E27FC236}">
                  <a16:creationId xmlns:a16="http://schemas.microsoft.com/office/drawing/2014/main" id="{9FEE6A56-01A1-404D-864E-1C2587C9AFBD}"/>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49" name="Freeform 8">
              <a:extLst>
                <a:ext uri="{FF2B5EF4-FFF2-40B4-BE49-F238E27FC236}">
                  <a16:creationId xmlns:a16="http://schemas.microsoft.com/office/drawing/2014/main" id="{E74DBBF2-EF6F-4E3E-B183-F8EEE760946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0" name="Freeform 9">
              <a:extLst>
                <a:ext uri="{FF2B5EF4-FFF2-40B4-BE49-F238E27FC236}">
                  <a16:creationId xmlns:a16="http://schemas.microsoft.com/office/drawing/2014/main" id="{ABCF0F27-B056-474C-A0FB-1DB747A92FB2}"/>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1" name="Freeform 10">
              <a:extLst>
                <a:ext uri="{FF2B5EF4-FFF2-40B4-BE49-F238E27FC236}">
                  <a16:creationId xmlns:a16="http://schemas.microsoft.com/office/drawing/2014/main" id="{0A0A5B7B-BA2A-45CC-AABE-9D5B08A5DB6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2" name="Freeform 11">
              <a:extLst>
                <a:ext uri="{FF2B5EF4-FFF2-40B4-BE49-F238E27FC236}">
                  <a16:creationId xmlns:a16="http://schemas.microsoft.com/office/drawing/2014/main" id="{3C9A5D2B-1787-4954-9108-B9D497A87C8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3" name="Freeform 12">
              <a:extLst>
                <a:ext uri="{FF2B5EF4-FFF2-40B4-BE49-F238E27FC236}">
                  <a16:creationId xmlns:a16="http://schemas.microsoft.com/office/drawing/2014/main" id="{818C4F8B-7556-49A7-83C6-C8F631F6A983}"/>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4" name="Freeform 13">
              <a:extLst>
                <a:ext uri="{FF2B5EF4-FFF2-40B4-BE49-F238E27FC236}">
                  <a16:creationId xmlns:a16="http://schemas.microsoft.com/office/drawing/2014/main" id="{22BED614-D078-47EA-9C72-190217FDD577}"/>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5" name="Freeform 14">
              <a:extLst>
                <a:ext uri="{FF2B5EF4-FFF2-40B4-BE49-F238E27FC236}">
                  <a16:creationId xmlns:a16="http://schemas.microsoft.com/office/drawing/2014/main" id="{73DE0BF2-86D7-4038-AC4B-AF0F116A587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6" name="Freeform 15">
              <a:extLst>
                <a:ext uri="{FF2B5EF4-FFF2-40B4-BE49-F238E27FC236}">
                  <a16:creationId xmlns:a16="http://schemas.microsoft.com/office/drawing/2014/main" id="{11D8BB55-D027-420C-9EF9-49B3BA79DC73}"/>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73" name="Line 16">
              <a:extLst>
                <a:ext uri="{FF2B5EF4-FFF2-40B4-BE49-F238E27FC236}">
                  <a16:creationId xmlns:a16="http://schemas.microsoft.com/office/drawing/2014/main" id="{3FAEF5CE-07ED-46A7-9777-D86C70719583}"/>
                </a:ext>
                <a:ext uri="{C183D7F6-B498-43B3-948B-1728B52AA6E4}">
                  <adec:decorative xmlns=""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58" name="Freeform 17">
              <a:extLst>
                <a:ext uri="{FF2B5EF4-FFF2-40B4-BE49-F238E27FC236}">
                  <a16:creationId xmlns:a16="http://schemas.microsoft.com/office/drawing/2014/main" id="{29CAFB1A-357C-4313-B734-1CD4E4F9D2D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9" name="Freeform 18">
              <a:extLst>
                <a:ext uri="{FF2B5EF4-FFF2-40B4-BE49-F238E27FC236}">
                  <a16:creationId xmlns:a16="http://schemas.microsoft.com/office/drawing/2014/main" id="{653161D3-8634-4BB7-A2BC-028C4EAA151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0" name="Freeform 19">
              <a:extLst>
                <a:ext uri="{FF2B5EF4-FFF2-40B4-BE49-F238E27FC236}">
                  <a16:creationId xmlns:a16="http://schemas.microsoft.com/office/drawing/2014/main" id="{9537546A-6FF1-408B-AFE2-BBF7D348230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1" name="Freeform 20">
              <a:extLst>
                <a:ext uri="{FF2B5EF4-FFF2-40B4-BE49-F238E27FC236}">
                  <a16:creationId xmlns:a16="http://schemas.microsoft.com/office/drawing/2014/main" id="{F73EE662-79B7-404B-B1B8-0E096BE4CD66}"/>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2" name="Rectangle 21">
              <a:extLst>
                <a:ext uri="{FF2B5EF4-FFF2-40B4-BE49-F238E27FC236}">
                  <a16:creationId xmlns:a16="http://schemas.microsoft.com/office/drawing/2014/main" id="{B6DDB906-1F52-4D64-8493-4816EDDD34CC}"/>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63" name="Freeform 22">
              <a:extLst>
                <a:ext uri="{FF2B5EF4-FFF2-40B4-BE49-F238E27FC236}">
                  <a16:creationId xmlns:a16="http://schemas.microsoft.com/office/drawing/2014/main" id="{4FA472A5-ABEA-4961-897B-7EB96AF09A1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4" name="Freeform 23">
              <a:extLst>
                <a:ext uri="{FF2B5EF4-FFF2-40B4-BE49-F238E27FC236}">
                  <a16:creationId xmlns:a16="http://schemas.microsoft.com/office/drawing/2014/main" id="{54226E99-C38F-4456-A1F8-8897483FD9A8}"/>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5" name="Freeform 24">
              <a:extLst>
                <a:ext uri="{FF2B5EF4-FFF2-40B4-BE49-F238E27FC236}">
                  <a16:creationId xmlns:a16="http://schemas.microsoft.com/office/drawing/2014/main" id="{0A4A0196-A383-4629-B9A5-9C87E846C11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6" name="Freeform 25">
              <a:extLst>
                <a:ext uri="{FF2B5EF4-FFF2-40B4-BE49-F238E27FC236}">
                  <a16:creationId xmlns:a16="http://schemas.microsoft.com/office/drawing/2014/main" id="{BA5E608D-2E7B-4662-A9A0-18D4E0F0DC6E}"/>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7" name="Freeform 26">
              <a:extLst>
                <a:ext uri="{FF2B5EF4-FFF2-40B4-BE49-F238E27FC236}">
                  <a16:creationId xmlns:a16="http://schemas.microsoft.com/office/drawing/2014/main" id="{5E211F37-790F-4BD7-B055-022AE0C2E6D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8" name="Freeform 27">
              <a:extLst>
                <a:ext uri="{FF2B5EF4-FFF2-40B4-BE49-F238E27FC236}">
                  <a16:creationId xmlns:a16="http://schemas.microsoft.com/office/drawing/2014/main" id="{96F375D0-232A-490A-9499-CB5FBA3FD9A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9" name="Freeform 28">
              <a:extLst>
                <a:ext uri="{FF2B5EF4-FFF2-40B4-BE49-F238E27FC236}">
                  <a16:creationId xmlns:a16="http://schemas.microsoft.com/office/drawing/2014/main" id="{6B33B423-FD0F-4780-A0D6-32FC040B37CD}"/>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70" name="Freeform 29">
              <a:extLst>
                <a:ext uri="{FF2B5EF4-FFF2-40B4-BE49-F238E27FC236}">
                  <a16:creationId xmlns:a16="http://schemas.microsoft.com/office/drawing/2014/main" id="{B6BD1710-838F-4CDD-A000-C6C710A6A08E}"/>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71" name="Freeform 30">
              <a:extLst>
                <a:ext uri="{FF2B5EF4-FFF2-40B4-BE49-F238E27FC236}">
                  <a16:creationId xmlns:a16="http://schemas.microsoft.com/office/drawing/2014/main" id="{0BB93533-1C95-4B0A-B0E2-168602B085D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72" name="Freeform 31">
              <a:extLst>
                <a:ext uri="{FF2B5EF4-FFF2-40B4-BE49-F238E27FC236}">
                  <a16:creationId xmlns:a16="http://schemas.microsoft.com/office/drawing/2014/main" id="{CB0B113D-1987-4D89-A475-511E092FE1F2}"/>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grpSp>
      <p:pic>
        <p:nvPicPr>
          <p:cNvPr id="74" name="Picture 2">
            <a:extLst>
              <a:ext uri="{FF2B5EF4-FFF2-40B4-BE49-F238E27FC236}">
                <a16:creationId xmlns:a16="http://schemas.microsoft.com/office/drawing/2014/main" id="{9BE36DBF-0333-4D36-A5BF-81FDA2406FE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892" y="-13238"/>
            <a:ext cx="3047039" cy="6858001"/>
          </a:xfrm>
          <a:prstGeom prst="rect">
            <a:avLst/>
          </a:prstGeom>
          <a:noFill/>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2" name="Başlık 1">
            <a:extLst>
              <a:ext uri="{FF2B5EF4-FFF2-40B4-BE49-F238E27FC236}">
                <a16:creationId xmlns:a16="http://schemas.microsoft.com/office/drawing/2014/main" id="{FD9B7CEB-C59B-477C-92BB-E92D7A0E14C0}"/>
              </a:ext>
            </a:extLst>
          </p:cNvPr>
          <p:cNvSpPr>
            <a:spLocks noGrp="1"/>
          </p:cNvSpPr>
          <p:nvPr>
            <p:ph type="title"/>
          </p:nvPr>
        </p:nvSpPr>
        <p:spPr>
          <a:xfrm>
            <a:off x="639997" y="1134681"/>
            <a:ext cx="2057483" cy="4255025"/>
          </a:xfrm>
        </p:spPr>
        <p:txBody>
          <a:bodyPr>
            <a:normAutofit/>
          </a:bodyPr>
          <a:lstStyle/>
          <a:p>
            <a:r>
              <a:rPr lang="tr-TR" sz="3100">
                <a:solidFill>
                  <a:srgbClr val="FFFFFF"/>
                </a:solidFill>
              </a:rPr>
              <a:t>ÖĞRETMEN VE ÖĞRENCİ SAYILARI</a:t>
            </a:r>
          </a:p>
        </p:txBody>
      </p:sp>
      <p:graphicFrame>
        <p:nvGraphicFramePr>
          <p:cNvPr id="5" name="İçerik Yer Tutucusu 2">
            <a:extLst>
              <a:ext uri="{FF2B5EF4-FFF2-40B4-BE49-F238E27FC236}">
                <a16:creationId xmlns:a16="http://schemas.microsoft.com/office/drawing/2014/main" id="{A2CBC7A8-1224-409E-9D6A-2601568EAA2C}"/>
              </a:ext>
            </a:extLst>
          </p:cNvPr>
          <p:cNvGraphicFramePr>
            <a:graphicFrameLocks noGrp="1"/>
          </p:cNvGraphicFramePr>
          <p:nvPr>
            <p:ph idx="1"/>
            <p:extLst>
              <p:ext uri="{D42A27DB-BD31-4B8C-83A1-F6EECF244321}">
                <p14:modId xmlns:p14="http://schemas.microsoft.com/office/powerpoint/2010/main" val="843890801"/>
              </p:ext>
            </p:extLst>
          </p:nvPr>
        </p:nvGraphicFramePr>
        <p:xfrm>
          <a:off x="3496641" y="1134682"/>
          <a:ext cx="5019561" cy="4255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0778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852802E-1663-4F2F-AC72-04ECC2F76883}"/>
              </a:ext>
            </a:extLst>
          </p:cNvPr>
          <p:cNvSpPr>
            <a:spLocks noGrp="1"/>
          </p:cNvSpPr>
          <p:nvPr>
            <p:ph type="title"/>
          </p:nvPr>
        </p:nvSpPr>
        <p:spPr>
          <a:xfrm>
            <a:off x="856059" y="618518"/>
            <a:ext cx="7429499" cy="1478570"/>
          </a:xfrm>
        </p:spPr>
        <p:txBody>
          <a:bodyPr>
            <a:normAutofit/>
          </a:bodyPr>
          <a:lstStyle/>
          <a:p>
            <a:r>
              <a:rPr lang="tr-TR" dirty="0"/>
              <a:t>ÖĞRETMEN VE ÖĞRENCİ SAYILARI</a:t>
            </a:r>
          </a:p>
        </p:txBody>
      </p:sp>
      <p:graphicFrame>
        <p:nvGraphicFramePr>
          <p:cNvPr id="5" name="İçerik Yer Tutucusu 2">
            <a:extLst>
              <a:ext uri="{FF2B5EF4-FFF2-40B4-BE49-F238E27FC236}">
                <a16:creationId xmlns:a16="http://schemas.microsoft.com/office/drawing/2014/main" id="{60B6F264-EF86-48D7-85F4-15E3B32C7106}"/>
              </a:ext>
            </a:extLst>
          </p:cNvPr>
          <p:cNvGraphicFramePr>
            <a:graphicFrameLocks noGrp="1"/>
          </p:cNvGraphicFramePr>
          <p:nvPr>
            <p:ph idx="1"/>
            <p:extLst>
              <p:ext uri="{D42A27DB-BD31-4B8C-83A1-F6EECF244321}">
                <p14:modId xmlns:p14="http://schemas.microsoft.com/office/powerpoint/2010/main" val="66612133"/>
              </p:ext>
            </p:extLst>
          </p:nvPr>
        </p:nvGraphicFramePr>
        <p:xfrm>
          <a:off x="856059" y="2418820"/>
          <a:ext cx="7429500" cy="31427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48135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useBgFill="1">
        <p:nvSpPr>
          <p:cNvPr id="12" name="Rectangle 9">
            <a:extLst>
              <a:ext uri="{FF2B5EF4-FFF2-40B4-BE49-F238E27FC236}">
                <a16:creationId xmlns:a16="http://schemas.microsoft.com/office/drawing/2014/main" id="{2EEF4763-EB4A-4A35-89EB-AD2763B48C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0E3171-5210-4EF6-917D-ABCF7C6D4C30}"/>
              </a:ext>
            </a:extLst>
          </p:cNvPr>
          <p:cNvSpPr>
            <a:spLocks noGrp="1"/>
          </p:cNvSpPr>
          <p:nvPr>
            <p:ph type="title"/>
          </p:nvPr>
        </p:nvSpPr>
        <p:spPr>
          <a:xfrm>
            <a:off x="856059" y="618518"/>
            <a:ext cx="7429499" cy="1478570"/>
          </a:xfrm>
        </p:spPr>
        <p:txBody>
          <a:bodyPr>
            <a:normAutofit/>
          </a:bodyPr>
          <a:lstStyle/>
          <a:p>
            <a:r>
              <a:rPr lang="tr-TR" dirty="0"/>
              <a:t>ÖĞRETMEN VE ÖĞRENCİ SAYILARI</a:t>
            </a:r>
          </a:p>
        </p:txBody>
      </p:sp>
      <p:graphicFrame>
        <p:nvGraphicFramePr>
          <p:cNvPr id="5" name="İçerik Yer Tutucusu 2">
            <a:extLst>
              <a:ext uri="{FF2B5EF4-FFF2-40B4-BE49-F238E27FC236}">
                <a16:creationId xmlns:a16="http://schemas.microsoft.com/office/drawing/2014/main" id="{CD7E2D65-6160-40A8-B47A-B8F29652E3D0}"/>
              </a:ext>
            </a:extLst>
          </p:cNvPr>
          <p:cNvGraphicFramePr>
            <a:graphicFrameLocks noGrp="1"/>
          </p:cNvGraphicFramePr>
          <p:nvPr>
            <p:ph idx="1"/>
            <p:extLst>
              <p:ext uri="{D42A27DB-BD31-4B8C-83A1-F6EECF244321}">
                <p14:modId xmlns:p14="http://schemas.microsoft.com/office/powerpoint/2010/main" val="514560756"/>
              </p:ext>
            </p:extLst>
          </p:nvPr>
        </p:nvGraphicFramePr>
        <p:xfrm>
          <a:off x="856058" y="2440771"/>
          <a:ext cx="7429499" cy="3584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4216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E4E997-8672-4FFD-B8EC-9932A8E4714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FE6BA9E6-1D9E-4D30-B528-D49FA1342E4E}"/>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9144002"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Başlık 1">
            <a:extLst>
              <a:ext uri="{FF2B5EF4-FFF2-40B4-BE49-F238E27FC236}">
                <a16:creationId xmlns:a16="http://schemas.microsoft.com/office/drawing/2014/main" id="{6CC3F0AF-E56F-4FC1-8732-AE99802F7DEA}"/>
              </a:ext>
            </a:extLst>
          </p:cNvPr>
          <p:cNvSpPr>
            <a:spLocks noGrp="1"/>
          </p:cNvSpPr>
          <p:nvPr>
            <p:ph type="title"/>
          </p:nvPr>
        </p:nvSpPr>
        <p:spPr>
          <a:xfrm>
            <a:off x="856059" y="618518"/>
            <a:ext cx="3344465" cy="1478570"/>
          </a:xfrm>
        </p:spPr>
        <p:txBody>
          <a:bodyPr>
            <a:normAutofit/>
          </a:bodyPr>
          <a:lstStyle/>
          <a:p>
            <a:r>
              <a:rPr lang="tr-TR" sz="2800"/>
              <a:t>OKULDA UYGULANAN PROJELER</a:t>
            </a:r>
          </a:p>
        </p:txBody>
      </p:sp>
      <p:pic>
        <p:nvPicPr>
          <p:cNvPr id="5" name="İçerik Yer Tutucusu 4" descr="park, fotoğraf, insanlar, adam içeren bir resim&#10;&#10;Açıklama otomatik olarak oluşturuldu">
            <a:extLst>
              <a:ext uri="{FF2B5EF4-FFF2-40B4-BE49-F238E27FC236}">
                <a16:creationId xmlns:a16="http://schemas.microsoft.com/office/drawing/2014/main" id="{E9BD3FFF-1F4E-4971-AF1D-9970907070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834690"/>
            <a:ext cx="4092209" cy="5163670"/>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16" name="Group 15">
            <a:extLst>
              <a:ext uri="{FF2B5EF4-FFF2-40B4-BE49-F238E27FC236}">
                <a16:creationId xmlns:a16="http://schemas.microsoft.com/office/drawing/2014/main" id="{453E4DEE-E996-40F8-8635-0FF43D7348F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5604"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7" name="Rectangle 5">
              <a:extLst>
                <a:ext uri="{FF2B5EF4-FFF2-40B4-BE49-F238E27FC236}">
                  <a16:creationId xmlns:a16="http://schemas.microsoft.com/office/drawing/2014/main" id="{08BD1D3E-43CE-49EB-A424-0738950C6424}"/>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8" name="Freeform 6">
              <a:extLst>
                <a:ext uri="{FF2B5EF4-FFF2-40B4-BE49-F238E27FC236}">
                  <a16:creationId xmlns:a16="http://schemas.microsoft.com/office/drawing/2014/main" id="{E9182037-E3FA-489A-95D5-29E4248420D8}"/>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7">
              <a:extLst>
                <a:ext uri="{FF2B5EF4-FFF2-40B4-BE49-F238E27FC236}">
                  <a16:creationId xmlns:a16="http://schemas.microsoft.com/office/drawing/2014/main" id="{E8864E76-AD7F-4BEE-B3F6-A78FA42AEFAC}"/>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8">
              <a:extLst>
                <a:ext uri="{FF2B5EF4-FFF2-40B4-BE49-F238E27FC236}">
                  <a16:creationId xmlns:a16="http://schemas.microsoft.com/office/drawing/2014/main" id="{8AD071B3-046D-4479-91FE-01E9AD7C8AA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9">
              <a:extLst>
                <a:ext uri="{FF2B5EF4-FFF2-40B4-BE49-F238E27FC236}">
                  <a16:creationId xmlns:a16="http://schemas.microsoft.com/office/drawing/2014/main" id="{91D776F5-E902-4A4D-A75D-A46E063C9F38}"/>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10">
              <a:extLst>
                <a:ext uri="{FF2B5EF4-FFF2-40B4-BE49-F238E27FC236}">
                  <a16:creationId xmlns:a16="http://schemas.microsoft.com/office/drawing/2014/main" id="{EBED8F24-A998-4952-AB68-E2074F0746F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11">
              <a:extLst>
                <a:ext uri="{FF2B5EF4-FFF2-40B4-BE49-F238E27FC236}">
                  <a16:creationId xmlns:a16="http://schemas.microsoft.com/office/drawing/2014/main" id="{74D7A646-8CDC-49B3-9C44-3EF38DB4264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12">
              <a:extLst>
                <a:ext uri="{FF2B5EF4-FFF2-40B4-BE49-F238E27FC236}">
                  <a16:creationId xmlns:a16="http://schemas.microsoft.com/office/drawing/2014/main" id="{D4E99D14-E4F4-419B-9AAF-8D1CEAB28A2D}"/>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13">
              <a:extLst>
                <a:ext uri="{FF2B5EF4-FFF2-40B4-BE49-F238E27FC236}">
                  <a16:creationId xmlns:a16="http://schemas.microsoft.com/office/drawing/2014/main" id="{377E106C-5445-4A52-9F7E-DA1738744291}"/>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14">
              <a:extLst>
                <a:ext uri="{FF2B5EF4-FFF2-40B4-BE49-F238E27FC236}">
                  <a16:creationId xmlns:a16="http://schemas.microsoft.com/office/drawing/2014/main" id="{752BFE96-D378-4BAE-A64B-F851A34C477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15">
              <a:extLst>
                <a:ext uri="{FF2B5EF4-FFF2-40B4-BE49-F238E27FC236}">
                  <a16:creationId xmlns:a16="http://schemas.microsoft.com/office/drawing/2014/main" id="{B88FFB19-5A5E-4078-B467-9D4ABD21BD9A}"/>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Line 16">
              <a:extLst>
                <a:ext uri="{FF2B5EF4-FFF2-40B4-BE49-F238E27FC236}">
                  <a16:creationId xmlns:a16="http://schemas.microsoft.com/office/drawing/2014/main" id="{11042975-3D19-4728-BCDA-D3F5CD633EDB}"/>
                </a:ext>
                <a:ext uri="{C183D7F6-B498-43B3-948B-1728B52AA6E4}">
                  <adec:decorative xmlns=""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9" name="Freeform 17">
              <a:extLst>
                <a:ext uri="{FF2B5EF4-FFF2-40B4-BE49-F238E27FC236}">
                  <a16:creationId xmlns:a16="http://schemas.microsoft.com/office/drawing/2014/main" id="{A28972BD-D2E1-4DCA-A907-2E3B6F60664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8">
              <a:extLst>
                <a:ext uri="{FF2B5EF4-FFF2-40B4-BE49-F238E27FC236}">
                  <a16:creationId xmlns:a16="http://schemas.microsoft.com/office/drawing/2014/main" id="{1C806824-5C2D-4747-B038-69EE4074B36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9">
              <a:extLst>
                <a:ext uri="{FF2B5EF4-FFF2-40B4-BE49-F238E27FC236}">
                  <a16:creationId xmlns:a16="http://schemas.microsoft.com/office/drawing/2014/main" id="{3B33F710-16D7-4F48-BFCA-66C9CA2352C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20">
              <a:extLst>
                <a:ext uri="{FF2B5EF4-FFF2-40B4-BE49-F238E27FC236}">
                  <a16:creationId xmlns:a16="http://schemas.microsoft.com/office/drawing/2014/main" id="{6C8C8ED4-90FA-4E97-AAF0-D5D51E6A935E}"/>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Rectangle 21">
              <a:extLst>
                <a:ext uri="{FF2B5EF4-FFF2-40B4-BE49-F238E27FC236}">
                  <a16:creationId xmlns:a16="http://schemas.microsoft.com/office/drawing/2014/main" id="{6C5EB9C1-B25F-4172-8A96-5950ECC828FC}"/>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34" name="Freeform 22">
              <a:extLst>
                <a:ext uri="{FF2B5EF4-FFF2-40B4-BE49-F238E27FC236}">
                  <a16:creationId xmlns:a16="http://schemas.microsoft.com/office/drawing/2014/main" id="{097E6E8A-9373-4655-882B-21715CCE97E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23">
              <a:extLst>
                <a:ext uri="{FF2B5EF4-FFF2-40B4-BE49-F238E27FC236}">
                  <a16:creationId xmlns:a16="http://schemas.microsoft.com/office/drawing/2014/main" id="{EB8CC766-1206-4372-ACAF-8230AF4D5421}"/>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24">
              <a:extLst>
                <a:ext uri="{FF2B5EF4-FFF2-40B4-BE49-F238E27FC236}">
                  <a16:creationId xmlns:a16="http://schemas.microsoft.com/office/drawing/2014/main" id="{1C8E2511-2489-47B2-9C19-C410910DD90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25">
              <a:extLst>
                <a:ext uri="{FF2B5EF4-FFF2-40B4-BE49-F238E27FC236}">
                  <a16:creationId xmlns:a16="http://schemas.microsoft.com/office/drawing/2014/main" id="{D7820196-0A47-47EF-832C-A688E8977D60}"/>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26">
              <a:extLst>
                <a:ext uri="{FF2B5EF4-FFF2-40B4-BE49-F238E27FC236}">
                  <a16:creationId xmlns:a16="http://schemas.microsoft.com/office/drawing/2014/main" id="{4982E0BF-34AE-48A3-AD6B-E0F3CD05DB3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27">
              <a:extLst>
                <a:ext uri="{FF2B5EF4-FFF2-40B4-BE49-F238E27FC236}">
                  <a16:creationId xmlns:a16="http://schemas.microsoft.com/office/drawing/2014/main" id="{CD34643B-9DF2-4310-8868-48252C3393F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28">
              <a:extLst>
                <a:ext uri="{FF2B5EF4-FFF2-40B4-BE49-F238E27FC236}">
                  <a16:creationId xmlns:a16="http://schemas.microsoft.com/office/drawing/2014/main" id="{4E020C4E-AF64-44A8-B830-779541D8D549}"/>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Freeform 29">
              <a:extLst>
                <a:ext uri="{FF2B5EF4-FFF2-40B4-BE49-F238E27FC236}">
                  <a16:creationId xmlns:a16="http://schemas.microsoft.com/office/drawing/2014/main" id="{D97BC3D3-B1B3-4825-9169-BBEF1DBCF055}"/>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30">
              <a:extLst>
                <a:ext uri="{FF2B5EF4-FFF2-40B4-BE49-F238E27FC236}">
                  <a16:creationId xmlns:a16="http://schemas.microsoft.com/office/drawing/2014/main" id="{A750DC4F-1DAF-470E-98C6-6C68DEB9336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31">
              <a:extLst>
                <a:ext uri="{FF2B5EF4-FFF2-40B4-BE49-F238E27FC236}">
                  <a16:creationId xmlns:a16="http://schemas.microsoft.com/office/drawing/2014/main" id="{2F99594A-5BBD-4E10-A818-8BE52B7D952C}"/>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Tree>
    <p:extLst>
      <p:ext uri="{BB962C8B-B14F-4D97-AF65-F5344CB8AC3E}">
        <p14:creationId xmlns:p14="http://schemas.microsoft.com/office/powerpoint/2010/main" val="1895483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7584" y="0"/>
            <a:ext cx="7429499" cy="1478570"/>
          </a:xfrm>
        </p:spPr>
        <p:txBody>
          <a:bodyPr/>
          <a:lstStyle/>
          <a:p>
            <a:r>
              <a:rPr lang="tr-TR" dirty="0" smtClean="0"/>
              <a:t>Oku-yorum projesi</a:t>
            </a:r>
            <a:endParaRPr lang="tr-TR" dirty="0"/>
          </a:p>
        </p:txBody>
      </p:sp>
      <p:pic>
        <p:nvPicPr>
          <p:cNvPr id="5" name="Resim 4"/>
          <p:cNvPicPr>
            <a:picLocks noChangeAspect="1"/>
          </p:cNvPicPr>
          <p:nvPr/>
        </p:nvPicPr>
        <p:blipFill rotWithShape="1">
          <a:blip r:embed="rId2">
            <a:extLst>
              <a:ext uri="{28A0092B-C50C-407E-A947-70E740481C1C}">
                <a14:useLocalDpi xmlns:a14="http://schemas.microsoft.com/office/drawing/2010/main" val="0"/>
              </a:ext>
            </a:extLst>
          </a:blip>
          <a:srcRect l="2133" r="3541"/>
          <a:stretch/>
        </p:blipFill>
        <p:spPr>
          <a:xfrm>
            <a:off x="247460" y="1268760"/>
            <a:ext cx="4392488" cy="53012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çerik Yer Tutucusu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45558" y="1478570"/>
            <a:ext cx="3901355" cy="29260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Resim 6"/>
          <p:cNvPicPr>
            <a:picLocks noChangeAspect="1"/>
          </p:cNvPicPr>
          <p:nvPr/>
        </p:nvPicPr>
        <p:blipFill rotWithShape="1">
          <a:blip r:embed="rId4">
            <a:extLst>
              <a:ext uri="{28A0092B-C50C-407E-A947-70E740481C1C}">
                <a14:useLocalDpi xmlns:a14="http://schemas.microsoft.com/office/drawing/2010/main" val="0"/>
              </a:ext>
            </a:extLst>
          </a:blip>
          <a:srcRect l="-1" t="23765" r="253" b="24801"/>
          <a:stretch/>
        </p:blipFill>
        <p:spPr>
          <a:xfrm>
            <a:off x="5364087" y="4374362"/>
            <a:ext cx="2664296" cy="2448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85035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C6270675-9512-4978-8583-36659256EE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D7F1D231-9B77-49FD-9EBF-E631777303E1}"/>
              </a:ext>
            </a:extLst>
          </p:cNvPr>
          <p:cNvSpPr>
            <a:spLocks noGrp="1"/>
          </p:cNvSpPr>
          <p:nvPr>
            <p:ph type="title"/>
          </p:nvPr>
        </p:nvSpPr>
        <p:spPr>
          <a:xfrm>
            <a:off x="856059" y="618518"/>
            <a:ext cx="7429499" cy="1478570"/>
          </a:xfrm>
        </p:spPr>
        <p:txBody>
          <a:bodyPr>
            <a:normAutofit/>
          </a:bodyPr>
          <a:lstStyle/>
          <a:p>
            <a:r>
              <a:rPr lang="tr-TR"/>
              <a:t>ÜNİVERSİTE YERLEŞTİRME BAŞARILARI</a:t>
            </a:r>
          </a:p>
        </p:txBody>
      </p:sp>
      <p:graphicFrame>
        <p:nvGraphicFramePr>
          <p:cNvPr id="78" name="Tablo 4">
            <a:extLst>
              <a:ext uri="{FF2B5EF4-FFF2-40B4-BE49-F238E27FC236}">
                <a16:creationId xmlns:a16="http://schemas.microsoft.com/office/drawing/2014/main" id="{2FFCA9B0-6D83-4D86-8A9E-2A3A821FAD6C}"/>
              </a:ext>
            </a:extLst>
          </p:cNvPr>
          <p:cNvGraphicFramePr>
            <a:graphicFrameLocks noGrp="1"/>
          </p:cNvGraphicFramePr>
          <p:nvPr>
            <p:ph idx="1"/>
            <p:extLst>
              <p:ext uri="{D42A27DB-BD31-4B8C-83A1-F6EECF244321}">
                <p14:modId xmlns:p14="http://schemas.microsoft.com/office/powerpoint/2010/main" val="808479614"/>
              </p:ext>
            </p:extLst>
          </p:nvPr>
        </p:nvGraphicFramePr>
        <p:xfrm>
          <a:off x="856055" y="1772816"/>
          <a:ext cx="7429503" cy="3599918"/>
        </p:xfrm>
        <a:graphic>
          <a:graphicData uri="http://schemas.openxmlformats.org/drawingml/2006/table">
            <a:tbl>
              <a:tblPr firstRow="1" bandRow="1">
                <a:tableStyleId>{3B4B98B0-60AC-42C2-AFA5-B58CD77FA1E5}</a:tableStyleId>
              </a:tblPr>
              <a:tblGrid>
                <a:gridCol w="795487">
                  <a:extLst>
                    <a:ext uri="{9D8B030D-6E8A-4147-A177-3AD203B41FA5}">
                      <a16:colId xmlns:a16="http://schemas.microsoft.com/office/drawing/2014/main" val="3562868872"/>
                    </a:ext>
                  </a:extLst>
                </a:gridCol>
                <a:gridCol w="1315780">
                  <a:extLst>
                    <a:ext uri="{9D8B030D-6E8A-4147-A177-3AD203B41FA5}">
                      <a16:colId xmlns:a16="http://schemas.microsoft.com/office/drawing/2014/main" val="893519837"/>
                    </a:ext>
                  </a:extLst>
                </a:gridCol>
                <a:gridCol w="1157046">
                  <a:extLst>
                    <a:ext uri="{9D8B030D-6E8A-4147-A177-3AD203B41FA5}">
                      <a16:colId xmlns:a16="http://schemas.microsoft.com/office/drawing/2014/main" val="707955072"/>
                    </a:ext>
                  </a:extLst>
                </a:gridCol>
                <a:gridCol w="1203344">
                  <a:extLst>
                    <a:ext uri="{9D8B030D-6E8A-4147-A177-3AD203B41FA5}">
                      <a16:colId xmlns:a16="http://schemas.microsoft.com/office/drawing/2014/main" val="653246776"/>
                    </a:ext>
                  </a:extLst>
                </a:gridCol>
                <a:gridCol w="1203344">
                  <a:extLst>
                    <a:ext uri="{9D8B030D-6E8A-4147-A177-3AD203B41FA5}">
                      <a16:colId xmlns:a16="http://schemas.microsoft.com/office/drawing/2014/main" val="3886464111"/>
                    </a:ext>
                  </a:extLst>
                </a:gridCol>
                <a:gridCol w="1754502">
                  <a:extLst>
                    <a:ext uri="{9D8B030D-6E8A-4147-A177-3AD203B41FA5}">
                      <a16:colId xmlns:a16="http://schemas.microsoft.com/office/drawing/2014/main" val="2847429714"/>
                    </a:ext>
                  </a:extLst>
                </a:gridCol>
              </a:tblGrid>
              <a:tr h="1086445">
                <a:tc>
                  <a:txBody>
                    <a:bodyPr/>
                    <a:lstStyle/>
                    <a:p>
                      <a:r>
                        <a:rPr lang="tr-TR" sz="1700"/>
                        <a:t>YIL</a:t>
                      </a:r>
                    </a:p>
                  </a:txBody>
                  <a:tcPr marL="81158" marR="81158" marT="40579" marB="40579"/>
                </a:tc>
                <a:tc>
                  <a:txBody>
                    <a:bodyPr/>
                    <a:lstStyle/>
                    <a:p>
                      <a:r>
                        <a:rPr lang="tr-TR" sz="1700"/>
                        <a:t>12.SINIF ÖĞRENCİSİ SAYISI</a:t>
                      </a:r>
                    </a:p>
                  </a:txBody>
                  <a:tcPr marL="81158" marR="81158" marT="40579" marB="40579"/>
                </a:tc>
                <a:tc>
                  <a:txBody>
                    <a:bodyPr/>
                    <a:lstStyle/>
                    <a:p>
                      <a:r>
                        <a:rPr lang="tr-TR" sz="1700"/>
                        <a:t>SINAVA GİREN ÖĞRENCİ SAYISI</a:t>
                      </a:r>
                    </a:p>
                  </a:txBody>
                  <a:tcPr marL="81158" marR="81158" marT="40579" marB="40579"/>
                </a:tc>
                <a:tc>
                  <a:txBody>
                    <a:bodyPr/>
                    <a:lstStyle/>
                    <a:p>
                      <a:r>
                        <a:rPr lang="tr-TR" sz="1700"/>
                        <a:t>ÖN LİSANSA YERLEŞEN</a:t>
                      </a:r>
                    </a:p>
                  </a:txBody>
                  <a:tcPr marL="81158" marR="81158" marT="40579" marB="40579"/>
                </a:tc>
                <a:tc>
                  <a:txBody>
                    <a:bodyPr/>
                    <a:lstStyle/>
                    <a:p>
                      <a:r>
                        <a:rPr lang="tr-TR" sz="1700"/>
                        <a:t>LİSANSA YERLEŞEN</a:t>
                      </a:r>
                    </a:p>
                  </a:txBody>
                  <a:tcPr marL="81158" marR="81158" marT="40579" marB="40579"/>
                </a:tc>
                <a:tc>
                  <a:txBody>
                    <a:bodyPr/>
                    <a:lstStyle/>
                    <a:p>
                      <a:r>
                        <a:rPr lang="tr-TR" sz="1700"/>
                        <a:t>YERLEŞEMEYEN </a:t>
                      </a:r>
                    </a:p>
                  </a:txBody>
                  <a:tcPr marL="81158" marR="81158" marT="40579" marB="40579"/>
                </a:tc>
                <a:extLst>
                  <a:ext uri="{0D108BD9-81ED-4DB2-BD59-A6C34878D82A}">
                    <a16:rowId xmlns:a16="http://schemas.microsoft.com/office/drawing/2014/main" val="2954014811"/>
                  </a:ext>
                </a:extLst>
              </a:tr>
              <a:tr h="827480">
                <a:tc>
                  <a:txBody>
                    <a:bodyPr/>
                    <a:lstStyle/>
                    <a:p>
                      <a:r>
                        <a:rPr lang="tr-TR" sz="1700"/>
                        <a:t>2016-2017</a:t>
                      </a:r>
                    </a:p>
                  </a:txBody>
                  <a:tcPr marL="81158" marR="81158" marT="40579" marB="40579"/>
                </a:tc>
                <a:tc>
                  <a:txBody>
                    <a:bodyPr/>
                    <a:lstStyle/>
                    <a:p>
                      <a:r>
                        <a:rPr lang="tr-TR" sz="1700" dirty="0"/>
                        <a:t>19</a:t>
                      </a:r>
                    </a:p>
                  </a:txBody>
                  <a:tcPr marL="81158" marR="81158" marT="40579" marB="40579"/>
                </a:tc>
                <a:tc>
                  <a:txBody>
                    <a:bodyPr/>
                    <a:lstStyle/>
                    <a:p>
                      <a:r>
                        <a:rPr lang="tr-TR" sz="1700"/>
                        <a:t>19</a:t>
                      </a:r>
                    </a:p>
                  </a:txBody>
                  <a:tcPr marL="81158" marR="81158" marT="40579" marB="40579"/>
                </a:tc>
                <a:tc>
                  <a:txBody>
                    <a:bodyPr/>
                    <a:lstStyle/>
                    <a:p>
                      <a:r>
                        <a:rPr lang="tr-TR" sz="1700"/>
                        <a:t>11</a:t>
                      </a:r>
                    </a:p>
                  </a:txBody>
                  <a:tcPr marL="81158" marR="81158" marT="40579" marB="40579"/>
                </a:tc>
                <a:tc>
                  <a:txBody>
                    <a:bodyPr/>
                    <a:lstStyle/>
                    <a:p>
                      <a:r>
                        <a:rPr lang="tr-TR" sz="1700"/>
                        <a:t>8</a:t>
                      </a:r>
                    </a:p>
                  </a:txBody>
                  <a:tcPr marL="81158" marR="81158" marT="40579" marB="40579"/>
                </a:tc>
                <a:tc>
                  <a:txBody>
                    <a:bodyPr/>
                    <a:lstStyle/>
                    <a:p>
                      <a:r>
                        <a:rPr lang="tr-TR" sz="1700"/>
                        <a:t>0</a:t>
                      </a:r>
                    </a:p>
                  </a:txBody>
                  <a:tcPr marL="81158" marR="81158" marT="40579" marB="40579"/>
                </a:tc>
                <a:extLst>
                  <a:ext uri="{0D108BD9-81ED-4DB2-BD59-A6C34878D82A}">
                    <a16:rowId xmlns:a16="http://schemas.microsoft.com/office/drawing/2014/main" val="624685790"/>
                  </a:ext>
                </a:extLst>
              </a:tr>
              <a:tr h="827480">
                <a:tc>
                  <a:txBody>
                    <a:bodyPr/>
                    <a:lstStyle/>
                    <a:p>
                      <a:r>
                        <a:rPr lang="tr-TR" sz="1700"/>
                        <a:t>2017-2018</a:t>
                      </a:r>
                    </a:p>
                  </a:txBody>
                  <a:tcPr marL="81158" marR="81158" marT="40579" marB="40579"/>
                </a:tc>
                <a:tc>
                  <a:txBody>
                    <a:bodyPr/>
                    <a:lstStyle/>
                    <a:p>
                      <a:r>
                        <a:rPr lang="tr-TR" sz="1700" dirty="0"/>
                        <a:t>22</a:t>
                      </a:r>
                    </a:p>
                  </a:txBody>
                  <a:tcPr marL="81158" marR="81158" marT="40579" marB="40579"/>
                </a:tc>
                <a:tc>
                  <a:txBody>
                    <a:bodyPr/>
                    <a:lstStyle/>
                    <a:p>
                      <a:r>
                        <a:rPr lang="tr-TR" sz="1700"/>
                        <a:t>22</a:t>
                      </a:r>
                    </a:p>
                  </a:txBody>
                  <a:tcPr marL="81158" marR="81158" marT="40579" marB="40579"/>
                </a:tc>
                <a:tc>
                  <a:txBody>
                    <a:bodyPr/>
                    <a:lstStyle/>
                    <a:p>
                      <a:r>
                        <a:rPr lang="tr-TR" sz="1700"/>
                        <a:t>2</a:t>
                      </a:r>
                    </a:p>
                  </a:txBody>
                  <a:tcPr marL="81158" marR="81158" marT="40579" marB="40579"/>
                </a:tc>
                <a:tc>
                  <a:txBody>
                    <a:bodyPr/>
                    <a:lstStyle/>
                    <a:p>
                      <a:r>
                        <a:rPr lang="tr-TR" sz="1700"/>
                        <a:t>8</a:t>
                      </a:r>
                    </a:p>
                  </a:txBody>
                  <a:tcPr marL="81158" marR="81158" marT="40579" marB="40579"/>
                </a:tc>
                <a:tc>
                  <a:txBody>
                    <a:bodyPr/>
                    <a:lstStyle/>
                    <a:p>
                      <a:r>
                        <a:rPr lang="tr-TR" sz="1700"/>
                        <a:t>12</a:t>
                      </a:r>
                    </a:p>
                  </a:txBody>
                  <a:tcPr marL="81158" marR="81158" marT="40579" marB="40579"/>
                </a:tc>
                <a:extLst>
                  <a:ext uri="{0D108BD9-81ED-4DB2-BD59-A6C34878D82A}">
                    <a16:rowId xmlns:a16="http://schemas.microsoft.com/office/drawing/2014/main" val="3653605893"/>
                  </a:ext>
                </a:extLst>
              </a:tr>
              <a:tr h="827480">
                <a:tc>
                  <a:txBody>
                    <a:bodyPr/>
                    <a:lstStyle/>
                    <a:p>
                      <a:r>
                        <a:rPr lang="tr-TR" sz="1700" dirty="0" smtClean="0"/>
                        <a:t>2018-2019</a:t>
                      </a:r>
                      <a:endParaRPr lang="tr-TR" sz="1700" dirty="0"/>
                    </a:p>
                  </a:txBody>
                  <a:tcPr marL="81158" marR="81158" marT="40579" marB="40579"/>
                </a:tc>
                <a:tc>
                  <a:txBody>
                    <a:bodyPr/>
                    <a:lstStyle/>
                    <a:p>
                      <a:r>
                        <a:rPr lang="tr-TR" sz="1700" dirty="0"/>
                        <a:t>19</a:t>
                      </a:r>
                    </a:p>
                  </a:txBody>
                  <a:tcPr marL="81158" marR="81158" marT="40579" marB="40579"/>
                </a:tc>
                <a:tc>
                  <a:txBody>
                    <a:bodyPr/>
                    <a:lstStyle/>
                    <a:p>
                      <a:r>
                        <a:rPr lang="tr-TR" sz="1700" dirty="0"/>
                        <a:t>19</a:t>
                      </a:r>
                    </a:p>
                  </a:txBody>
                  <a:tcPr marL="81158" marR="81158" marT="40579" marB="40579"/>
                </a:tc>
                <a:tc>
                  <a:txBody>
                    <a:bodyPr/>
                    <a:lstStyle/>
                    <a:p>
                      <a:r>
                        <a:rPr lang="tr-TR" sz="1700" dirty="0"/>
                        <a:t>2</a:t>
                      </a:r>
                    </a:p>
                  </a:txBody>
                  <a:tcPr marL="81158" marR="81158" marT="40579" marB="40579"/>
                </a:tc>
                <a:tc>
                  <a:txBody>
                    <a:bodyPr/>
                    <a:lstStyle/>
                    <a:p>
                      <a:r>
                        <a:rPr lang="tr-TR" sz="1700" dirty="0"/>
                        <a:t>2</a:t>
                      </a:r>
                    </a:p>
                  </a:txBody>
                  <a:tcPr marL="81158" marR="81158" marT="40579" marB="40579"/>
                </a:tc>
                <a:tc>
                  <a:txBody>
                    <a:bodyPr/>
                    <a:lstStyle/>
                    <a:p>
                      <a:r>
                        <a:rPr lang="tr-TR" sz="1700" dirty="0"/>
                        <a:t>15</a:t>
                      </a:r>
                    </a:p>
                  </a:txBody>
                  <a:tcPr marL="81158" marR="81158" marT="40579" marB="40579"/>
                </a:tc>
                <a:extLst>
                  <a:ext uri="{0D108BD9-81ED-4DB2-BD59-A6C34878D82A}">
                    <a16:rowId xmlns:a16="http://schemas.microsoft.com/office/drawing/2014/main" val="3597326649"/>
                  </a:ext>
                </a:extLst>
              </a:tr>
            </a:tbl>
          </a:graphicData>
        </a:graphic>
      </p:graphicFrame>
      <p:graphicFrame>
        <p:nvGraphicFramePr>
          <p:cNvPr id="3" name="Tablo 2"/>
          <p:cNvGraphicFramePr>
            <a:graphicFrameLocks noGrp="1"/>
          </p:cNvGraphicFramePr>
          <p:nvPr>
            <p:extLst>
              <p:ext uri="{D42A27DB-BD31-4B8C-83A1-F6EECF244321}">
                <p14:modId xmlns:p14="http://schemas.microsoft.com/office/powerpoint/2010/main" val="4134734364"/>
              </p:ext>
            </p:extLst>
          </p:nvPr>
        </p:nvGraphicFramePr>
        <p:xfrm>
          <a:off x="863379" y="5371919"/>
          <a:ext cx="7429503" cy="827480"/>
        </p:xfrm>
        <a:graphic>
          <a:graphicData uri="http://schemas.openxmlformats.org/drawingml/2006/table">
            <a:tbl>
              <a:tblPr firstRow="1" bandRow="1">
                <a:tableStyleId>{3B4B98B0-60AC-42C2-AFA5-B58CD77FA1E5}</a:tableStyleId>
              </a:tblPr>
              <a:tblGrid>
                <a:gridCol w="795487">
                  <a:extLst>
                    <a:ext uri="{9D8B030D-6E8A-4147-A177-3AD203B41FA5}">
                      <a16:colId xmlns:a16="http://schemas.microsoft.com/office/drawing/2014/main" val="1094530699"/>
                    </a:ext>
                  </a:extLst>
                </a:gridCol>
                <a:gridCol w="1315780">
                  <a:extLst>
                    <a:ext uri="{9D8B030D-6E8A-4147-A177-3AD203B41FA5}">
                      <a16:colId xmlns:a16="http://schemas.microsoft.com/office/drawing/2014/main" val="3773155859"/>
                    </a:ext>
                  </a:extLst>
                </a:gridCol>
                <a:gridCol w="1157046">
                  <a:extLst>
                    <a:ext uri="{9D8B030D-6E8A-4147-A177-3AD203B41FA5}">
                      <a16:colId xmlns:a16="http://schemas.microsoft.com/office/drawing/2014/main" val="3751773653"/>
                    </a:ext>
                  </a:extLst>
                </a:gridCol>
                <a:gridCol w="1203344">
                  <a:extLst>
                    <a:ext uri="{9D8B030D-6E8A-4147-A177-3AD203B41FA5}">
                      <a16:colId xmlns:a16="http://schemas.microsoft.com/office/drawing/2014/main" val="3012814799"/>
                    </a:ext>
                  </a:extLst>
                </a:gridCol>
                <a:gridCol w="1203344">
                  <a:extLst>
                    <a:ext uri="{9D8B030D-6E8A-4147-A177-3AD203B41FA5}">
                      <a16:colId xmlns:a16="http://schemas.microsoft.com/office/drawing/2014/main" val="3424676380"/>
                    </a:ext>
                  </a:extLst>
                </a:gridCol>
                <a:gridCol w="1754502">
                  <a:extLst>
                    <a:ext uri="{9D8B030D-6E8A-4147-A177-3AD203B41FA5}">
                      <a16:colId xmlns:a16="http://schemas.microsoft.com/office/drawing/2014/main" val="1419299562"/>
                    </a:ext>
                  </a:extLst>
                </a:gridCol>
              </a:tblGrid>
              <a:tr h="827480">
                <a:tc>
                  <a:txBody>
                    <a:bodyPr/>
                    <a:lstStyle/>
                    <a:p>
                      <a:r>
                        <a:rPr lang="tr-TR" sz="1700" dirty="0" smtClean="0"/>
                        <a:t>2019-2020</a:t>
                      </a:r>
                      <a:endParaRPr lang="tr-TR" sz="1700" dirty="0"/>
                    </a:p>
                  </a:txBody>
                  <a:tcPr marL="81158" marR="81158" marT="40579" marB="40579"/>
                </a:tc>
                <a:tc>
                  <a:txBody>
                    <a:bodyPr/>
                    <a:lstStyle/>
                    <a:p>
                      <a:r>
                        <a:rPr lang="tr-TR" sz="1700" dirty="0" smtClean="0"/>
                        <a:t>29</a:t>
                      </a:r>
                      <a:endParaRPr lang="tr-TR" sz="1700" dirty="0"/>
                    </a:p>
                  </a:txBody>
                  <a:tcPr marL="81158" marR="81158" marT="40579" marB="40579"/>
                </a:tc>
                <a:tc>
                  <a:txBody>
                    <a:bodyPr/>
                    <a:lstStyle/>
                    <a:p>
                      <a:r>
                        <a:rPr lang="tr-TR" sz="1700" dirty="0" smtClean="0"/>
                        <a:t>29</a:t>
                      </a:r>
                      <a:endParaRPr lang="tr-TR" sz="1700" dirty="0"/>
                    </a:p>
                  </a:txBody>
                  <a:tcPr marL="81158" marR="81158" marT="40579" marB="40579"/>
                </a:tc>
                <a:tc>
                  <a:txBody>
                    <a:bodyPr/>
                    <a:lstStyle/>
                    <a:p>
                      <a:r>
                        <a:rPr lang="tr-TR" sz="1700" dirty="0" smtClean="0"/>
                        <a:t>3</a:t>
                      </a:r>
                      <a:endParaRPr lang="tr-TR" sz="1700" dirty="0"/>
                    </a:p>
                  </a:txBody>
                  <a:tcPr marL="81158" marR="81158" marT="40579" marB="40579"/>
                </a:tc>
                <a:tc>
                  <a:txBody>
                    <a:bodyPr/>
                    <a:lstStyle/>
                    <a:p>
                      <a:r>
                        <a:rPr lang="tr-TR" sz="1700" dirty="0" smtClean="0"/>
                        <a:t>6</a:t>
                      </a:r>
                      <a:endParaRPr lang="tr-TR" sz="1700" dirty="0"/>
                    </a:p>
                  </a:txBody>
                  <a:tcPr marL="81158" marR="81158" marT="40579" marB="40579"/>
                </a:tc>
                <a:tc>
                  <a:txBody>
                    <a:bodyPr/>
                    <a:lstStyle/>
                    <a:p>
                      <a:r>
                        <a:rPr lang="tr-TR" sz="1700" dirty="0" smtClean="0"/>
                        <a:t>20</a:t>
                      </a:r>
                      <a:endParaRPr lang="tr-TR" sz="1700" dirty="0"/>
                    </a:p>
                  </a:txBody>
                  <a:tcPr marL="81158" marR="81158" marT="40579" marB="40579"/>
                </a:tc>
                <a:extLst>
                  <a:ext uri="{0D108BD9-81ED-4DB2-BD59-A6C34878D82A}">
                    <a16:rowId xmlns:a16="http://schemas.microsoft.com/office/drawing/2014/main" val="4281540247"/>
                  </a:ext>
                </a:extLst>
              </a:tr>
            </a:tbl>
          </a:graphicData>
        </a:graphic>
      </p:graphicFrame>
    </p:spTree>
    <p:extLst>
      <p:ext uri="{BB962C8B-B14F-4D97-AF65-F5344CB8AC3E}">
        <p14:creationId xmlns:p14="http://schemas.microsoft.com/office/powerpoint/2010/main" val="9194913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697F791-5FFA-4164-899F-EB52EA72B0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4E28A1A9-FB81-4816-AAEA-C3B430946951}"/>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a:stretch>
            <a:fillRect/>
          </a:stretch>
        </p:blipFill>
        <p:spPr bwMode="auto">
          <a:xfrm>
            <a:off x="892" y="-2"/>
            <a:ext cx="3046144" cy="6858001"/>
          </a:xfrm>
          <a:prstGeom prst="rect">
            <a:avLst/>
          </a:prstGeom>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B773AB25-A422-41AA-9737-5E04C1966D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3041715"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8" name="Picture 2">
            <a:extLst>
              <a:ext uri="{FF2B5EF4-FFF2-40B4-BE49-F238E27FC236}">
                <a16:creationId xmlns:a16="http://schemas.microsoft.com/office/drawing/2014/main" id="{AF0552B8-DE8C-40DF-B29F-1728E6A1061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16897" y="23283"/>
            <a:ext cx="305861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Başlık 1">
            <a:extLst>
              <a:ext uri="{FF2B5EF4-FFF2-40B4-BE49-F238E27FC236}">
                <a16:creationId xmlns:a16="http://schemas.microsoft.com/office/drawing/2014/main" id="{79CC673A-624F-4ABB-B762-B404B8757BED}"/>
              </a:ext>
            </a:extLst>
          </p:cNvPr>
          <p:cNvSpPr>
            <a:spLocks noGrp="1"/>
          </p:cNvSpPr>
          <p:nvPr>
            <p:ph type="title"/>
          </p:nvPr>
        </p:nvSpPr>
        <p:spPr>
          <a:xfrm>
            <a:off x="641449" y="618518"/>
            <a:ext cx="2138563" cy="1478570"/>
          </a:xfrm>
        </p:spPr>
        <p:txBody>
          <a:bodyPr>
            <a:normAutofit/>
          </a:bodyPr>
          <a:lstStyle/>
          <a:p>
            <a:r>
              <a:rPr lang="tr-TR" sz="2800" dirty="0">
                <a:solidFill>
                  <a:srgbClr val="FFFFFF"/>
                </a:solidFill>
              </a:rPr>
              <a:t>İYİ ÖRNEKLER</a:t>
            </a:r>
          </a:p>
        </p:txBody>
      </p:sp>
      <p:grpSp>
        <p:nvGrpSpPr>
          <p:cNvPr id="20" name="Group 19">
            <a:extLst>
              <a:ext uri="{FF2B5EF4-FFF2-40B4-BE49-F238E27FC236}">
                <a16:creationId xmlns:a16="http://schemas.microsoft.com/office/drawing/2014/main" id="{6AD0D387-1584-4477-B5F8-52B50D4F220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5604"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21" name="Rectangle 5">
              <a:extLst>
                <a:ext uri="{FF2B5EF4-FFF2-40B4-BE49-F238E27FC236}">
                  <a16:creationId xmlns:a16="http://schemas.microsoft.com/office/drawing/2014/main" id="{22C90122-8CF0-4164-B596-168DE41D39A4}"/>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2" name="Freeform 6">
              <a:extLst>
                <a:ext uri="{FF2B5EF4-FFF2-40B4-BE49-F238E27FC236}">
                  <a16:creationId xmlns:a16="http://schemas.microsoft.com/office/drawing/2014/main" id="{E74D534E-37A6-4D27-9C47-0B2F0527838E}"/>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7">
              <a:extLst>
                <a:ext uri="{FF2B5EF4-FFF2-40B4-BE49-F238E27FC236}">
                  <a16:creationId xmlns:a16="http://schemas.microsoft.com/office/drawing/2014/main" id="{1C1C156E-D2E0-468A-9B19-79521D69BF55}"/>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8">
              <a:extLst>
                <a:ext uri="{FF2B5EF4-FFF2-40B4-BE49-F238E27FC236}">
                  <a16:creationId xmlns:a16="http://schemas.microsoft.com/office/drawing/2014/main" id="{14C97F11-4F6C-4DFF-89BC-3AEA5B7FF74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9">
              <a:extLst>
                <a:ext uri="{FF2B5EF4-FFF2-40B4-BE49-F238E27FC236}">
                  <a16:creationId xmlns:a16="http://schemas.microsoft.com/office/drawing/2014/main" id="{773C2106-77CE-42E1-839F-925EAEBB2FF9}"/>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10">
              <a:extLst>
                <a:ext uri="{FF2B5EF4-FFF2-40B4-BE49-F238E27FC236}">
                  <a16:creationId xmlns:a16="http://schemas.microsoft.com/office/drawing/2014/main" id="{E2807D33-BD1F-4B09-8D93-63C06DB3C0F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11">
              <a:extLst>
                <a:ext uri="{FF2B5EF4-FFF2-40B4-BE49-F238E27FC236}">
                  <a16:creationId xmlns:a16="http://schemas.microsoft.com/office/drawing/2014/main" id="{84BDF3E8-157B-47D1-AF8E-FE1EFF0612E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12">
              <a:extLst>
                <a:ext uri="{FF2B5EF4-FFF2-40B4-BE49-F238E27FC236}">
                  <a16:creationId xmlns:a16="http://schemas.microsoft.com/office/drawing/2014/main" id="{68B482B5-E0FD-406A-99B2-297DF333546D}"/>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13">
              <a:extLst>
                <a:ext uri="{FF2B5EF4-FFF2-40B4-BE49-F238E27FC236}">
                  <a16:creationId xmlns:a16="http://schemas.microsoft.com/office/drawing/2014/main" id="{B8750F30-12E8-410B-8709-78F1EF3BBE78}"/>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4">
              <a:extLst>
                <a:ext uri="{FF2B5EF4-FFF2-40B4-BE49-F238E27FC236}">
                  <a16:creationId xmlns:a16="http://schemas.microsoft.com/office/drawing/2014/main" id="{DB2D030A-4700-4CC4-A971-F119F8372C0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5">
              <a:extLst>
                <a:ext uri="{FF2B5EF4-FFF2-40B4-BE49-F238E27FC236}">
                  <a16:creationId xmlns:a16="http://schemas.microsoft.com/office/drawing/2014/main" id="{B4E516DB-F66E-4E88-8CAA-67153F56189D}"/>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Line 16">
              <a:extLst>
                <a:ext uri="{FF2B5EF4-FFF2-40B4-BE49-F238E27FC236}">
                  <a16:creationId xmlns:a16="http://schemas.microsoft.com/office/drawing/2014/main" id="{DF749FDD-DD56-4DC9-A379-77E1106981DC}"/>
                </a:ext>
                <a:ext uri="{C183D7F6-B498-43B3-948B-1728B52AA6E4}">
                  <adec:decorative xmlns=""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a:extLst>
                <a:ext uri="{FF2B5EF4-FFF2-40B4-BE49-F238E27FC236}">
                  <a16:creationId xmlns:a16="http://schemas.microsoft.com/office/drawing/2014/main" id="{6AD95087-E0AF-45D3-B824-EFFCBBECDEB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18">
              <a:extLst>
                <a:ext uri="{FF2B5EF4-FFF2-40B4-BE49-F238E27FC236}">
                  <a16:creationId xmlns:a16="http://schemas.microsoft.com/office/drawing/2014/main" id="{2D21010F-3DE2-4881-B9D5-3415C4E05DA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19">
              <a:extLst>
                <a:ext uri="{FF2B5EF4-FFF2-40B4-BE49-F238E27FC236}">
                  <a16:creationId xmlns:a16="http://schemas.microsoft.com/office/drawing/2014/main" id="{2AFDF4BC-8E99-4A2C-9EF2-4B98A05C2E3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20">
              <a:extLst>
                <a:ext uri="{FF2B5EF4-FFF2-40B4-BE49-F238E27FC236}">
                  <a16:creationId xmlns:a16="http://schemas.microsoft.com/office/drawing/2014/main" id="{BB8EAEE8-22EA-4103-A02E-5043474C4BE1}"/>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Rectangle 21">
              <a:extLst>
                <a:ext uri="{FF2B5EF4-FFF2-40B4-BE49-F238E27FC236}">
                  <a16:creationId xmlns:a16="http://schemas.microsoft.com/office/drawing/2014/main" id="{7148ABD2-E447-429F-B97E-86494051C101}"/>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38" name="Freeform 22">
              <a:extLst>
                <a:ext uri="{FF2B5EF4-FFF2-40B4-BE49-F238E27FC236}">
                  <a16:creationId xmlns:a16="http://schemas.microsoft.com/office/drawing/2014/main" id="{99900F4A-F8CA-456E-9FA0-34572621C09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23">
              <a:extLst>
                <a:ext uri="{FF2B5EF4-FFF2-40B4-BE49-F238E27FC236}">
                  <a16:creationId xmlns:a16="http://schemas.microsoft.com/office/drawing/2014/main" id="{DF5CD0A9-E49B-4968-886B-41C1A66D2329}"/>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24">
              <a:extLst>
                <a:ext uri="{FF2B5EF4-FFF2-40B4-BE49-F238E27FC236}">
                  <a16:creationId xmlns:a16="http://schemas.microsoft.com/office/drawing/2014/main" id="{7E462582-7383-4272-A323-85C9D137C47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Freeform 25">
              <a:extLst>
                <a:ext uri="{FF2B5EF4-FFF2-40B4-BE49-F238E27FC236}">
                  <a16:creationId xmlns:a16="http://schemas.microsoft.com/office/drawing/2014/main" id="{CB472F67-7C37-4D80-B346-DE30D44B55A0}"/>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26">
              <a:extLst>
                <a:ext uri="{FF2B5EF4-FFF2-40B4-BE49-F238E27FC236}">
                  <a16:creationId xmlns:a16="http://schemas.microsoft.com/office/drawing/2014/main" id="{19A8AE83-358F-4D4E-91C7-F09E35097AA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27">
              <a:extLst>
                <a:ext uri="{FF2B5EF4-FFF2-40B4-BE49-F238E27FC236}">
                  <a16:creationId xmlns:a16="http://schemas.microsoft.com/office/drawing/2014/main" id="{C4B79436-9285-45DE-A9FB-B3DD7507380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28">
              <a:extLst>
                <a:ext uri="{FF2B5EF4-FFF2-40B4-BE49-F238E27FC236}">
                  <a16:creationId xmlns:a16="http://schemas.microsoft.com/office/drawing/2014/main" id="{B0BF8BF3-C90A-483A-B61E-13D2C41FBAC5}"/>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29">
              <a:extLst>
                <a:ext uri="{FF2B5EF4-FFF2-40B4-BE49-F238E27FC236}">
                  <a16:creationId xmlns:a16="http://schemas.microsoft.com/office/drawing/2014/main" id="{31011274-F329-444B-9B06-69DD2EC44907}"/>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30">
              <a:extLst>
                <a:ext uri="{FF2B5EF4-FFF2-40B4-BE49-F238E27FC236}">
                  <a16:creationId xmlns:a16="http://schemas.microsoft.com/office/drawing/2014/main" id="{DB8B1D39-5B9A-4B4E-849B-A5821A24600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31">
              <a:extLst>
                <a:ext uri="{FF2B5EF4-FFF2-40B4-BE49-F238E27FC236}">
                  <a16:creationId xmlns:a16="http://schemas.microsoft.com/office/drawing/2014/main" id="{336ECD63-75C2-4A32-A31B-30BB3097240E}"/>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pic>
        <p:nvPicPr>
          <p:cNvPr id="5" name="İçerik Yer Tutucusu 4" descr="kişi, fotoğraf, adam, ön içeren bir resim&#10;&#10;Açıklama otomatik olarak oluşturuldu">
            <a:extLst>
              <a:ext uri="{FF2B5EF4-FFF2-40B4-BE49-F238E27FC236}">
                <a16:creationId xmlns:a16="http://schemas.microsoft.com/office/drawing/2014/main" id="{10A60D9D-9F3D-4160-934B-441432AA60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3833" y="1591688"/>
            <a:ext cx="5133034" cy="3670119"/>
          </a:xfrm>
          <a:prstGeom prst="rect">
            <a:avLst/>
          </a:prstGeom>
        </p:spPr>
      </p:pic>
    </p:spTree>
    <p:extLst>
      <p:ext uri="{BB962C8B-B14F-4D97-AF65-F5344CB8AC3E}">
        <p14:creationId xmlns:p14="http://schemas.microsoft.com/office/powerpoint/2010/main" val="3594481959"/>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3096344" y="0"/>
            <a:ext cx="6516216" cy="7029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Başlık 1">
            <a:extLst>
              <a:ext uri="{FF2B5EF4-FFF2-40B4-BE49-F238E27FC236}">
                <a16:creationId xmlns:a16="http://schemas.microsoft.com/office/drawing/2014/main" id="{79CC673A-624F-4ABB-B762-B404B8757BED}"/>
              </a:ext>
            </a:extLst>
          </p:cNvPr>
          <p:cNvSpPr txBox="1">
            <a:spLocks/>
          </p:cNvSpPr>
          <p:nvPr/>
        </p:nvSpPr>
        <p:spPr>
          <a:xfrm>
            <a:off x="641449" y="618518"/>
            <a:ext cx="2138563" cy="1478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tr-TR" sz="2800" dirty="0" smtClean="0">
                <a:solidFill>
                  <a:srgbClr val="FFFFFF"/>
                </a:solidFill>
              </a:rPr>
              <a:t>İYİ ÖRNEKLER</a:t>
            </a:r>
            <a:endParaRPr lang="tr-TR" sz="2800" dirty="0">
              <a:solidFill>
                <a:srgbClr val="FFFFFF"/>
              </a:solidFill>
            </a:endParaRPr>
          </a:p>
        </p:txBody>
      </p:sp>
      <p:pic>
        <p:nvPicPr>
          <p:cNvPr id="5" name="Resim 4"/>
          <p:cNvPicPr>
            <a:picLocks noChangeAspect="1"/>
          </p:cNvPicPr>
          <p:nvPr/>
        </p:nvPicPr>
        <p:blipFill rotWithShape="1">
          <a:blip r:embed="rId2">
            <a:extLst>
              <a:ext uri="{28A0092B-C50C-407E-A947-70E740481C1C}">
                <a14:useLocalDpi xmlns:a14="http://schemas.microsoft.com/office/drawing/2010/main" val="0"/>
              </a:ext>
            </a:extLst>
          </a:blip>
          <a:srcRect b="13519"/>
          <a:stretch/>
        </p:blipFill>
        <p:spPr>
          <a:xfrm>
            <a:off x="3374109" y="1164885"/>
            <a:ext cx="5960685" cy="4064315"/>
          </a:xfrm>
          <a:prstGeom prst="rect">
            <a:avLst/>
          </a:prstGeom>
          <a:ln>
            <a:noFill/>
          </a:ln>
          <a:effectLst/>
        </p:spPr>
      </p:pic>
    </p:spTree>
    <p:extLst>
      <p:ext uri="{BB962C8B-B14F-4D97-AF65-F5344CB8AC3E}">
        <p14:creationId xmlns:p14="http://schemas.microsoft.com/office/powerpoint/2010/main" val="1236266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3096344" y="0"/>
            <a:ext cx="6516216" cy="7029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Başlık 1">
            <a:extLst>
              <a:ext uri="{FF2B5EF4-FFF2-40B4-BE49-F238E27FC236}">
                <a16:creationId xmlns:a16="http://schemas.microsoft.com/office/drawing/2014/main" id="{79CC673A-624F-4ABB-B762-B404B8757BED}"/>
              </a:ext>
            </a:extLst>
          </p:cNvPr>
          <p:cNvSpPr txBox="1">
            <a:spLocks/>
          </p:cNvSpPr>
          <p:nvPr/>
        </p:nvSpPr>
        <p:spPr>
          <a:xfrm>
            <a:off x="641449" y="618518"/>
            <a:ext cx="2138563" cy="1478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tr-TR" sz="2800" dirty="0" smtClean="0">
                <a:solidFill>
                  <a:srgbClr val="FFFFFF"/>
                </a:solidFill>
              </a:rPr>
              <a:t>İYİ ÖRNEKLER</a:t>
            </a:r>
            <a:endParaRPr lang="tr-TR" sz="2800" dirty="0">
              <a:solidFill>
                <a:srgbClr val="FFFFFF"/>
              </a:solidFill>
            </a:endParaRPr>
          </a:p>
        </p:txBody>
      </p:sp>
      <p:pic>
        <p:nvPicPr>
          <p:cNvPr id="6" name="Resim 5"/>
          <p:cNvPicPr>
            <a:picLocks noChangeAspect="1"/>
          </p:cNvPicPr>
          <p:nvPr/>
        </p:nvPicPr>
        <p:blipFill rotWithShape="1">
          <a:blip r:embed="rId2">
            <a:extLst>
              <a:ext uri="{28A0092B-C50C-407E-A947-70E740481C1C}">
                <a14:useLocalDpi xmlns:a14="http://schemas.microsoft.com/office/drawing/2010/main" val="0"/>
              </a:ext>
            </a:extLst>
          </a:blip>
          <a:srcRect t="12551"/>
          <a:stretch/>
        </p:blipFill>
        <p:spPr>
          <a:xfrm>
            <a:off x="3096344" y="45292"/>
            <a:ext cx="4476431" cy="3660317"/>
          </a:xfrm>
          <a:prstGeom prst="rect">
            <a:avLst/>
          </a:prstGeom>
          <a:ln>
            <a:noFill/>
          </a:ln>
          <a:effectLst/>
        </p:spPr>
      </p:pic>
      <p:pic>
        <p:nvPicPr>
          <p:cNvPr id="7" name="Resim 6"/>
          <p:cNvPicPr>
            <a:picLocks noChangeAspect="1"/>
          </p:cNvPicPr>
          <p:nvPr/>
        </p:nvPicPr>
        <p:blipFill rotWithShape="1">
          <a:blip r:embed="rId3">
            <a:extLst>
              <a:ext uri="{28A0092B-C50C-407E-A947-70E740481C1C}">
                <a14:useLocalDpi xmlns:a14="http://schemas.microsoft.com/office/drawing/2010/main" val="0"/>
              </a:ext>
            </a:extLst>
          </a:blip>
          <a:srcRect r="2727" b="8824"/>
          <a:stretch/>
        </p:blipFill>
        <p:spPr>
          <a:xfrm>
            <a:off x="5004048" y="3523828"/>
            <a:ext cx="4320480" cy="3245593"/>
          </a:xfrm>
          <a:prstGeom prst="rect">
            <a:avLst/>
          </a:prstGeom>
          <a:ln>
            <a:noFill/>
          </a:ln>
          <a:effectLst/>
        </p:spPr>
      </p:pic>
    </p:spTree>
    <p:extLst>
      <p:ext uri="{BB962C8B-B14F-4D97-AF65-F5344CB8AC3E}">
        <p14:creationId xmlns:p14="http://schemas.microsoft.com/office/powerpoint/2010/main" val="3810440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697F791-5FFA-4164-899F-EB52EA72B0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4E28A1A9-FB81-4816-AAEA-C3B430946951}"/>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a:stretch>
            <a:fillRect/>
          </a:stretch>
        </p:blipFill>
        <p:spPr bwMode="auto">
          <a:xfrm>
            <a:off x="892" y="-2"/>
            <a:ext cx="3046144" cy="6858001"/>
          </a:xfrm>
          <a:prstGeom prst="rect">
            <a:avLst/>
          </a:prstGeom>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B773AB25-A422-41AA-9737-5E04C1966D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3041715"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8" name="Picture 2">
            <a:extLst>
              <a:ext uri="{FF2B5EF4-FFF2-40B4-BE49-F238E27FC236}">
                <a16:creationId xmlns:a16="http://schemas.microsoft.com/office/drawing/2014/main" id="{AF0552B8-DE8C-40DF-B29F-1728E6A1061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16897" y="23283"/>
            <a:ext cx="305861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Başlık 1">
            <a:extLst>
              <a:ext uri="{FF2B5EF4-FFF2-40B4-BE49-F238E27FC236}">
                <a16:creationId xmlns:a16="http://schemas.microsoft.com/office/drawing/2014/main" id="{CFBAE608-1516-4E72-9A17-DB933DC20EA6}"/>
              </a:ext>
            </a:extLst>
          </p:cNvPr>
          <p:cNvSpPr>
            <a:spLocks noGrp="1"/>
          </p:cNvSpPr>
          <p:nvPr>
            <p:ph type="title"/>
          </p:nvPr>
        </p:nvSpPr>
        <p:spPr>
          <a:xfrm>
            <a:off x="641449" y="618518"/>
            <a:ext cx="2138563" cy="1478570"/>
          </a:xfrm>
        </p:spPr>
        <p:txBody>
          <a:bodyPr>
            <a:normAutofit/>
          </a:bodyPr>
          <a:lstStyle/>
          <a:p>
            <a:r>
              <a:rPr lang="tr-TR" sz="2800">
                <a:solidFill>
                  <a:srgbClr val="FFFFFF"/>
                </a:solidFill>
              </a:rPr>
              <a:t>İYİ ÖRNEKLER</a:t>
            </a:r>
          </a:p>
        </p:txBody>
      </p:sp>
      <p:grpSp>
        <p:nvGrpSpPr>
          <p:cNvPr id="20" name="Group 19">
            <a:extLst>
              <a:ext uri="{FF2B5EF4-FFF2-40B4-BE49-F238E27FC236}">
                <a16:creationId xmlns:a16="http://schemas.microsoft.com/office/drawing/2014/main" id="{6AD0D387-1584-4477-B5F8-52B50D4F220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5604"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21" name="Rectangle 5">
              <a:extLst>
                <a:ext uri="{FF2B5EF4-FFF2-40B4-BE49-F238E27FC236}">
                  <a16:creationId xmlns:a16="http://schemas.microsoft.com/office/drawing/2014/main" id="{22C90122-8CF0-4164-B596-168DE41D39A4}"/>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2" name="Freeform 6">
              <a:extLst>
                <a:ext uri="{FF2B5EF4-FFF2-40B4-BE49-F238E27FC236}">
                  <a16:creationId xmlns:a16="http://schemas.microsoft.com/office/drawing/2014/main" id="{E74D534E-37A6-4D27-9C47-0B2F0527838E}"/>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7">
              <a:extLst>
                <a:ext uri="{FF2B5EF4-FFF2-40B4-BE49-F238E27FC236}">
                  <a16:creationId xmlns:a16="http://schemas.microsoft.com/office/drawing/2014/main" id="{1C1C156E-D2E0-468A-9B19-79521D69BF55}"/>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8">
              <a:extLst>
                <a:ext uri="{FF2B5EF4-FFF2-40B4-BE49-F238E27FC236}">
                  <a16:creationId xmlns:a16="http://schemas.microsoft.com/office/drawing/2014/main" id="{14C97F11-4F6C-4DFF-89BC-3AEA5B7FF74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9">
              <a:extLst>
                <a:ext uri="{FF2B5EF4-FFF2-40B4-BE49-F238E27FC236}">
                  <a16:creationId xmlns:a16="http://schemas.microsoft.com/office/drawing/2014/main" id="{773C2106-77CE-42E1-839F-925EAEBB2FF9}"/>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10">
              <a:extLst>
                <a:ext uri="{FF2B5EF4-FFF2-40B4-BE49-F238E27FC236}">
                  <a16:creationId xmlns:a16="http://schemas.microsoft.com/office/drawing/2014/main" id="{E2807D33-BD1F-4B09-8D93-63C06DB3C0F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11">
              <a:extLst>
                <a:ext uri="{FF2B5EF4-FFF2-40B4-BE49-F238E27FC236}">
                  <a16:creationId xmlns:a16="http://schemas.microsoft.com/office/drawing/2014/main" id="{84BDF3E8-157B-47D1-AF8E-FE1EFF0612E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12">
              <a:extLst>
                <a:ext uri="{FF2B5EF4-FFF2-40B4-BE49-F238E27FC236}">
                  <a16:creationId xmlns:a16="http://schemas.microsoft.com/office/drawing/2014/main" id="{68B482B5-E0FD-406A-99B2-297DF333546D}"/>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13">
              <a:extLst>
                <a:ext uri="{FF2B5EF4-FFF2-40B4-BE49-F238E27FC236}">
                  <a16:creationId xmlns:a16="http://schemas.microsoft.com/office/drawing/2014/main" id="{B8750F30-12E8-410B-8709-78F1EF3BBE78}"/>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4">
              <a:extLst>
                <a:ext uri="{FF2B5EF4-FFF2-40B4-BE49-F238E27FC236}">
                  <a16:creationId xmlns:a16="http://schemas.microsoft.com/office/drawing/2014/main" id="{DB2D030A-4700-4CC4-A971-F119F8372C0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5">
              <a:extLst>
                <a:ext uri="{FF2B5EF4-FFF2-40B4-BE49-F238E27FC236}">
                  <a16:creationId xmlns:a16="http://schemas.microsoft.com/office/drawing/2014/main" id="{B4E516DB-F66E-4E88-8CAA-67153F56189D}"/>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Line 16">
              <a:extLst>
                <a:ext uri="{FF2B5EF4-FFF2-40B4-BE49-F238E27FC236}">
                  <a16:creationId xmlns:a16="http://schemas.microsoft.com/office/drawing/2014/main" id="{DF749FDD-DD56-4DC9-A379-77E1106981DC}"/>
                </a:ext>
                <a:ext uri="{C183D7F6-B498-43B3-948B-1728B52AA6E4}">
                  <adec:decorative xmlns=""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a:extLst>
                <a:ext uri="{FF2B5EF4-FFF2-40B4-BE49-F238E27FC236}">
                  <a16:creationId xmlns:a16="http://schemas.microsoft.com/office/drawing/2014/main" id="{6AD95087-E0AF-45D3-B824-EFFCBBECDEB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18">
              <a:extLst>
                <a:ext uri="{FF2B5EF4-FFF2-40B4-BE49-F238E27FC236}">
                  <a16:creationId xmlns:a16="http://schemas.microsoft.com/office/drawing/2014/main" id="{2D21010F-3DE2-4881-B9D5-3415C4E05DA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19">
              <a:extLst>
                <a:ext uri="{FF2B5EF4-FFF2-40B4-BE49-F238E27FC236}">
                  <a16:creationId xmlns:a16="http://schemas.microsoft.com/office/drawing/2014/main" id="{2AFDF4BC-8E99-4A2C-9EF2-4B98A05C2E3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20">
              <a:extLst>
                <a:ext uri="{FF2B5EF4-FFF2-40B4-BE49-F238E27FC236}">
                  <a16:creationId xmlns:a16="http://schemas.microsoft.com/office/drawing/2014/main" id="{BB8EAEE8-22EA-4103-A02E-5043474C4BE1}"/>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Rectangle 21">
              <a:extLst>
                <a:ext uri="{FF2B5EF4-FFF2-40B4-BE49-F238E27FC236}">
                  <a16:creationId xmlns:a16="http://schemas.microsoft.com/office/drawing/2014/main" id="{7148ABD2-E447-429F-B97E-86494051C101}"/>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38" name="Freeform 22">
              <a:extLst>
                <a:ext uri="{FF2B5EF4-FFF2-40B4-BE49-F238E27FC236}">
                  <a16:creationId xmlns:a16="http://schemas.microsoft.com/office/drawing/2014/main" id="{99900F4A-F8CA-456E-9FA0-34572621C09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23">
              <a:extLst>
                <a:ext uri="{FF2B5EF4-FFF2-40B4-BE49-F238E27FC236}">
                  <a16:creationId xmlns:a16="http://schemas.microsoft.com/office/drawing/2014/main" id="{DF5CD0A9-E49B-4968-886B-41C1A66D2329}"/>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24">
              <a:extLst>
                <a:ext uri="{FF2B5EF4-FFF2-40B4-BE49-F238E27FC236}">
                  <a16:creationId xmlns:a16="http://schemas.microsoft.com/office/drawing/2014/main" id="{7E462582-7383-4272-A323-85C9D137C47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Freeform 25">
              <a:extLst>
                <a:ext uri="{FF2B5EF4-FFF2-40B4-BE49-F238E27FC236}">
                  <a16:creationId xmlns:a16="http://schemas.microsoft.com/office/drawing/2014/main" id="{CB472F67-7C37-4D80-B346-DE30D44B55A0}"/>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26">
              <a:extLst>
                <a:ext uri="{FF2B5EF4-FFF2-40B4-BE49-F238E27FC236}">
                  <a16:creationId xmlns:a16="http://schemas.microsoft.com/office/drawing/2014/main" id="{19A8AE83-358F-4D4E-91C7-F09E35097AA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27">
              <a:extLst>
                <a:ext uri="{FF2B5EF4-FFF2-40B4-BE49-F238E27FC236}">
                  <a16:creationId xmlns:a16="http://schemas.microsoft.com/office/drawing/2014/main" id="{C4B79436-9285-45DE-A9FB-B3DD7507380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28">
              <a:extLst>
                <a:ext uri="{FF2B5EF4-FFF2-40B4-BE49-F238E27FC236}">
                  <a16:creationId xmlns:a16="http://schemas.microsoft.com/office/drawing/2014/main" id="{B0BF8BF3-C90A-483A-B61E-13D2C41FBAC5}"/>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29">
              <a:extLst>
                <a:ext uri="{FF2B5EF4-FFF2-40B4-BE49-F238E27FC236}">
                  <a16:creationId xmlns:a16="http://schemas.microsoft.com/office/drawing/2014/main" id="{31011274-F329-444B-9B06-69DD2EC44907}"/>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30">
              <a:extLst>
                <a:ext uri="{FF2B5EF4-FFF2-40B4-BE49-F238E27FC236}">
                  <a16:creationId xmlns:a16="http://schemas.microsoft.com/office/drawing/2014/main" id="{DB8B1D39-5B9A-4B4E-849B-A5821A24600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31">
              <a:extLst>
                <a:ext uri="{FF2B5EF4-FFF2-40B4-BE49-F238E27FC236}">
                  <a16:creationId xmlns:a16="http://schemas.microsoft.com/office/drawing/2014/main" id="{336ECD63-75C2-4A32-A31B-30BB3097240E}"/>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pic>
        <p:nvPicPr>
          <p:cNvPr id="5" name="İçerik Yer Tutucusu 4" descr="kişi, dik, adam, insanlar içeren bir resim&#10;&#10;Açıklama otomatik olarak oluşturuldu">
            <a:extLst>
              <a:ext uri="{FF2B5EF4-FFF2-40B4-BE49-F238E27FC236}">
                <a16:creationId xmlns:a16="http://schemas.microsoft.com/office/drawing/2014/main" id="{12C99D3A-F6BF-47C9-8738-EA7FACB38E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3833" y="834307"/>
            <a:ext cx="5133034" cy="5184882"/>
          </a:xfrm>
          <a:prstGeom prst="rect">
            <a:avLst/>
          </a:prstGeom>
        </p:spPr>
      </p:pic>
    </p:spTree>
    <p:extLst>
      <p:ext uri="{BB962C8B-B14F-4D97-AF65-F5344CB8AC3E}">
        <p14:creationId xmlns:p14="http://schemas.microsoft.com/office/powerpoint/2010/main" val="1556226621"/>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872A0B-8668-4500-9509-EAA581B26C2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9144002" cy="6858001"/>
            <a:chOff x="0" y="-1"/>
            <a:chExt cx="12192003" cy="6858001"/>
          </a:xfrm>
        </p:grpSpPr>
        <p:sp useBgFill="1">
          <p:nvSpPr>
            <p:cNvPr id="10" name="Rectangle 9">
              <a:extLst>
                <a:ext uri="{FF2B5EF4-FFF2-40B4-BE49-F238E27FC236}">
                  <a16:creationId xmlns:a16="http://schemas.microsoft.com/office/drawing/2014/main" id="{8B504305-5526-408E-85F7-F0BA7E527C6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5827CE64-2533-45A6-9A39-7D5052E5CEE0}"/>
                </a:ext>
                <a:ext uri="{C183D7F6-B498-43B3-948B-1728B52AA6E4}">
                  <adec:decorative xmlns=""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Başlık 1">
            <a:extLst>
              <a:ext uri="{FF2B5EF4-FFF2-40B4-BE49-F238E27FC236}">
                <a16:creationId xmlns:a16="http://schemas.microsoft.com/office/drawing/2014/main" id="{A799861A-9F6B-4308-BD92-D8D0917F55B7}"/>
              </a:ext>
            </a:extLst>
          </p:cNvPr>
          <p:cNvSpPr>
            <a:spLocks noGrp="1"/>
          </p:cNvSpPr>
          <p:nvPr>
            <p:ph type="title"/>
          </p:nvPr>
        </p:nvSpPr>
        <p:spPr>
          <a:xfrm>
            <a:off x="4836318" y="618518"/>
            <a:ext cx="3449239" cy="1478570"/>
          </a:xfrm>
        </p:spPr>
        <p:txBody>
          <a:bodyPr>
            <a:normAutofit/>
          </a:bodyPr>
          <a:lstStyle/>
          <a:p>
            <a:r>
              <a:rPr lang="tr-TR"/>
              <a:t>VİZYONUMUZ</a:t>
            </a:r>
            <a:endParaRPr lang="tr-TR" dirty="0"/>
          </a:p>
        </p:txBody>
      </p:sp>
      <p:pic>
        <p:nvPicPr>
          <p:cNvPr id="5" name="Picture 4">
            <a:extLst>
              <a:ext uri="{FF2B5EF4-FFF2-40B4-BE49-F238E27FC236}">
                <a16:creationId xmlns:a16="http://schemas.microsoft.com/office/drawing/2014/main" id="{4DAEFF3B-7A15-45D0-B600-647ACEBFCBE6}"/>
              </a:ext>
            </a:extLst>
          </p:cNvPr>
          <p:cNvPicPr>
            <a:picLocks noChangeAspect="1"/>
          </p:cNvPicPr>
          <p:nvPr/>
        </p:nvPicPr>
        <p:blipFill rotWithShape="1">
          <a:blip r:embed="rId4"/>
          <a:srcRect l="32035" r="30431"/>
          <a:stretch/>
        </p:blipFill>
        <p:spPr>
          <a:xfrm>
            <a:off x="-4197" y="10"/>
            <a:ext cx="4576197" cy="6857990"/>
          </a:xfrm>
          <a:prstGeom prst="rect">
            <a:avLst/>
          </a:prstGeom>
        </p:spPr>
      </p:pic>
      <p:grpSp>
        <p:nvGrpSpPr>
          <p:cNvPr id="13" name="Group 12">
            <a:extLst>
              <a:ext uri="{FF2B5EF4-FFF2-40B4-BE49-F238E27FC236}">
                <a16:creationId xmlns:a16="http://schemas.microsoft.com/office/drawing/2014/main" id="{240590EE-5428-41AA-95B2-96FCC1CE67A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728807" cy="6858001"/>
            <a:chOff x="0" y="0"/>
            <a:chExt cx="2305051" cy="6858001"/>
          </a:xfrm>
          <a:solidFill>
            <a:schemeClr val="tx1">
              <a:alpha val="70000"/>
            </a:schemeClr>
          </a:solidFill>
          <a:effectLst/>
        </p:grpSpPr>
        <p:sp>
          <p:nvSpPr>
            <p:cNvPr id="14" name="Rectangle 13">
              <a:extLst>
                <a:ext uri="{FF2B5EF4-FFF2-40B4-BE49-F238E27FC236}">
                  <a16:creationId xmlns:a16="http://schemas.microsoft.com/office/drawing/2014/main" id="{494DCC55-99C6-45CF-B357-E3848C809346}"/>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5" name="Freeform 6">
              <a:extLst>
                <a:ext uri="{FF2B5EF4-FFF2-40B4-BE49-F238E27FC236}">
                  <a16:creationId xmlns:a16="http://schemas.microsoft.com/office/drawing/2014/main" id="{63D64E32-FF0C-4665-B9D8-D1ECAAE5BA4F}"/>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 name="Freeform 7">
              <a:extLst>
                <a:ext uri="{FF2B5EF4-FFF2-40B4-BE49-F238E27FC236}">
                  <a16:creationId xmlns:a16="http://schemas.microsoft.com/office/drawing/2014/main" id="{3675001D-3840-4589-8190-505A7F52F0A2}"/>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 name="Rectangle 16">
              <a:extLst>
                <a:ext uri="{FF2B5EF4-FFF2-40B4-BE49-F238E27FC236}">
                  <a16:creationId xmlns:a16="http://schemas.microsoft.com/office/drawing/2014/main" id="{19E34E87-395F-4023-A80E-D1CBAAEBD9B1}"/>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 name="Freeform 9">
              <a:extLst>
                <a:ext uri="{FF2B5EF4-FFF2-40B4-BE49-F238E27FC236}">
                  <a16:creationId xmlns:a16="http://schemas.microsoft.com/office/drawing/2014/main" id="{6FB1B38F-1B92-41C3-AA1D-6D6440FB0D75}"/>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 name="Freeform 10">
              <a:extLst>
                <a:ext uri="{FF2B5EF4-FFF2-40B4-BE49-F238E27FC236}">
                  <a16:creationId xmlns:a16="http://schemas.microsoft.com/office/drawing/2014/main" id="{02FBE453-FBD2-4348-8DDA-4A023444EC7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 name="Freeform 11">
              <a:extLst>
                <a:ext uri="{FF2B5EF4-FFF2-40B4-BE49-F238E27FC236}">
                  <a16:creationId xmlns:a16="http://schemas.microsoft.com/office/drawing/2014/main" id="{60D719E8-BF78-4F42-B9D1-7F5E02A3699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 name="Freeform 12">
              <a:extLst>
                <a:ext uri="{FF2B5EF4-FFF2-40B4-BE49-F238E27FC236}">
                  <a16:creationId xmlns:a16="http://schemas.microsoft.com/office/drawing/2014/main" id="{5EC70737-9C19-4CF5-84DA-B22A960D53DC}"/>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 name="Freeform 13">
              <a:extLst>
                <a:ext uri="{FF2B5EF4-FFF2-40B4-BE49-F238E27FC236}">
                  <a16:creationId xmlns:a16="http://schemas.microsoft.com/office/drawing/2014/main" id="{88FD042E-E56E-4360-9620-F811AB9A334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 name="Freeform 14">
              <a:extLst>
                <a:ext uri="{FF2B5EF4-FFF2-40B4-BE49-F238E27FC236}">
                  <a16:creationId xmlns:a16="http://schemas.microsoft.com/office/drawing/2014/main" id="{18F15D2B-0812-46F6-B0F4-6A6714B543D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 name="Freeform 15">
              <a:extLst>
                <a:ext uri="{FF2B5EF4-FFF2-40B4-BE49-F238E27FC236}">
                  <a16:creationId xmlns:a16="http://schemas.microsoft.com/office/drawing/2014/main" id="{0C2F2A50-98DD-4F92-BDFE-B72E2357667A}"/>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 name="Freeform 16">
              <a:extLst>
                <a:ext uri="{FF2B5EF4-FFF2-40B4-BE49-F238E27FC236}">
                  <a16:creationId xmlns:a16="http://schemas.microsoft.com/office/drawing/2014/main" id="{473541D9-6DAE-4718-97D4-8952F4E7CC8F}"/>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 name="Freeform 17">
              <a:extLst>
                <a:ext uri="{FF2B5EF4-FFF2-40B4-BE49-F238E27FC236}">
                  <a16:creationId xmlns:a16="http://schemas.microsoft.com/office/drawing/2014/main" id="{3A56C5E9-011C-44D2-AF94-3BF54204338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 name="Freeform 18">
              <a:extLst>
                <a:ext uri="{FF2B5EF4-FFF2-40B4-BE49-F238E27FC236}">
                  <a16:creationId xmlns:a16="http://schemas.microsoft.com/office/drawing/2014/main" id="{CD279E0E-1CD5-4F41-96A5-3A09707E810E}"/>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 name="Freeform 19">
              <a:extLst>
                <a:ext uri="{FF2B5EF4-FFF2-40B4-BE49-F238E27FC236}">
                  <a16:creationId xmlns:a16="http://schemas.microsoft.com/office/drawing/2014/main" id="{F5A6F094-9E54-4985-8738-D2067A4F078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 name="Freeform 20">
              <a:extLst>
                <a:ext uri="{FF2B5EF4-FFF2-40B4-BE49-F238E27FC236}">
                  <a16:creationId xmlns:a16="http://schemas.microsoft.com/office/drawing/2014/main" id="{99D51F59-FA93-490E-B9CF-97BB63747C97}"/>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 name="Freeform 21">
              <a:extLst>
                <a:ext uri="{FF2B5EF4-FFF2-40B4-BE49-F238E27FC236}">
                  <a16:creationId xmlns:a16="http://schemas.microsoft.com/office/drawing/2014/main" id="{3CD83DC6-F4A0-4A4D-AAC3-83983F960DC9}"/>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 name="Freeform 22">
              <a:extLst>
                <a:ext uri="{FF2B5EF4-FFF2-40B4-BE49-F238E27FC236}">
                  <a16:creationId xmlns:a16="http://schemas.microsoft.com/office/drawing/2014/main" id="{6E9B4028-C74F-4631-8312-68B30E6E625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 name="Freeform 23">
              <a:extLst>
                <a:ext uri="{FF2B5EF4-FFF2-40B4-BE49-F238E27FC236}">
                  <a16:creationId xmlns:a16="http://schemas.microsoft.com/office/drawing/2014/main" id="{1E3337C9-1DDE-4E2E-8519-7D2C23C95FEF}"/>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 name="Freeform 24">
              <a:extLst>
                <a:ext uri="{FF2B5EF4-FFF2-40B4-BE49-F238E27FC236}">
                  <a16:creationId xmlns:a16="http://schemas.microsoft.com/office/drawing/2014/main" id="{754A526E-6EC0-458A-9C4C-008F6749CDD9}"/>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 name="Freeform 25">
              <a:extLst>
                <a:ext uri="{FF2B5EF4-FFF2-40B4-BE49-F238E27FC236}">
                  <a16:creationId xmlns:a16="http://schemas.microsoft.com/office/drawing/2014/main" id="{6A3DA723-7448-48CF-8BD2-FED2D4FED56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 name="Freeform 26">
              <a:extLst>
                <a:ext uri="{FF2B5EF4-FFF2-40B4-BE49-F238E27FC236}">
                  <a16:creationId xmlns:a16="http://schemas.microsoft.com/office/drawing/2014/main" id="{9B506EC1-D8A8-4532-B78B-A236567EE052}"/>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 name="Freeform 27">
              <a:extLst>
                <a:ext uri="{FF2B5EF4-FFF2-40B4-BE49-F238E27FC236}">
                  <a16:creationId xmlns:a16="http://schemas.microsoft.com/office/drawing/2014/main" id="{AA9DFB36-74F4-4977-ABC5-3257EDA331B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 name="Freeform 28">
              <a:extLst>
                <a:ext uri="{FF2B5EF4-FFF2-40B4-BE49-F238E27FC236}">
                  <a16:creationId xmlns:a16="http://schemas.microsoft.com/office/drawing/2014/main" id="{966A7FBA-BB79-4AF0-90C2-5F2BC9F2D1DA}"/>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 name="Freeform 29">
              <a:extLst>
                <a:ext uri="{FF2B5EF4-FFF2-40B4-BE49-F238E27FC236}">
                  <a16:creationId xmlns:a16="http://schemas.microsoft.com/office/drawing/2014/main" id="{23BB8A47-FF1B-44E5-8D93-7ADF37F1D76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 name="Freeform 30">
              <a:extLst>
                <a:ext uri="{FF2B5EF4-FFF2-40B4-BE49-F238E27FC236}">
                  <a16:creationId xmlns:a16="http://schemas.microsoft.com/office/drawing/2014/main" id="{E463E1B7-7BED-4425-95B7-F6F75F87335A}"/>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 name="Freeform 31">
              <a:extLst>
                <a:ext uri="{FF2B5EF4-FFF2-40B4-BE49-F238E27FC236}">
                  <a16:creationId xmlns:a16="http://schemas.microsoft.com/office/drawing/2014/main" id="{749D0675-4397-4610-9807-2F7C1CC9422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 name="Freeform 32">
              <a:extLst>
                <a:ext uri="{FF2B5EF4-FFF2-40B4-BE49-F238E27FC236}">
                  <a16:creationId xmlns:a16="http://schemas.microsoft.com/office/drawing/2014/main" id="{DE7617CF-8919-43C3-9557-08D67C7DAF24}"/>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 name="Rectangle 41">
              <a:extLst>
                <a:ext uri="{FF2B5EF4-FFF2-40B4-BE49-F238E27FC236}">
                  <a16:creationId xmlns:a16="http://schemas.microsoft.com/office/drawing/2014/main" id="{3DB68720-7E37-4930-9900-8632140D62BB}"/>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68" name="Freeform 34">
              <a:extLst>
                <a:ext uri="{FF2B5EF4-FFF2-40B4-BE49-F238E27FC236}">
                  <a16:creationId xmlns:a16="http://schemas.microsoft.com/office/drawing/2014/main" id="{202F13DF-5B76-468E-A95E-80780788BD01}"/>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9" name="Freeform 35">
              <a:extLst>
                <a:ext uri="{FF2B5EF4-FFF2-40B4-BE49-F238E27FC236}">
                  <a16:creationId xmlns:a16="http://schemas.microsoft.com/office/drawing/2014/main" id="{219143C2-6062-4C2C-9563-6534108E359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0" name="Freeform 36">
              <a:extLst>
                <a:ext uri="{FF2B5EF4-FFF2-40B4-BE49-F238E27FC236}">
                  <a16:creationId xmlns:a16="http://schemas.microsoft.com/office/drawing/2014/main" id="{38413A0C-26DB-479B-B747-1D813610078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1" name="Freeform 37">
              <a:extLst>
                <a:ext uri="{FF2B5EF4-FFF2-40B4-BE49-F238E27FC236}">
                  <a16:creationId xmlns:a16="http://schemas.microsoft.com/office/drawing/2014/main" id="{CB526B5F-4FAA-4B4C-8AF8-B98EC74A3D20}"/>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 name="Freeform 38">
              <a:extLst>
                <a:ext uri="{FF2B5EF4-FFF2-40B4-BE49-F238E27FC236}">
                  <a16:creationId xmlns:a16="http://schemas.microsoft.com/office/drawing/2014/main" id="{54FFF88E-6D69-4AE9-8378-D1641915571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8" name="Freeform 39">
              <a:extLst>
                <a:ext uri="{FF2B5EF4-FFF2-40B4-BE49-F238E27FC236}">
                  <a16:creationId xmlns:a16="http://schemas.microsoft.com/office/drawing/2014/main" id="{8008115A-CE00-4E36-BAF1-B511F21E837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9" name="Freeform 40">
              <a:extLst>
                <a:ext uri="{FF2B5EF4-FFF2-40B4-BE49-F238E27FC236}">
                  <a16:creationId xmlns:a16="http://schemas.microsoft.com/office/drawing/2014/main" id="{2935DB29-6F85-47D8-863C-11386389DBFC}"/>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0" name="Freeform 41">
              <a:extLst>
                <a:ext uri="{FF2B5EF4-FFF2-40B4-BE49-F238E27FC236}">
                  <a16:creationId xmlns:a16="http://schemas.microsoft.com/office/drawing/2014/main" id="{4FB8E51B-1AC1-4671-B181-473C29BECDE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1" name="Freeform 42">
              <a:extLst>
                <a:ext uri="{FF2B5EF4-FFF2-40B4-BE49-F238E27FC236}">
                  <a16:creationId xmlns:a16="http://schemas.microsoft.com/office/drawing/2014/main" id="{91E6AE4F-959F-4ED7-A199-8C0307E40EA3}"/>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2" name="Freeform 43">
              <a:extLst>
                <a:ext uri="{FF2B5EF4-FFF2-40B4-BE49-F238E27FC236}">
                  <a16:creationId xmlns:a16="http://schemas.microsoft.com/office/drawing/2014/main" id="{A0445E55-0009-44A5-AA6A-350D9D48A2E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3" name="Freeform 44">
              <a:extLst>
                <a:ext uri="{FF2B5EF4-FFF2-40B4-BE49-F238E27FC236}">
                  <a16:creationId xmlns:a16="http://schemas.microsoft.com/office/drawing/2014/main" id="{B5291C75-4ECA-4829-B824-5725C329057D}"/>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4" name="Rectangle 53">
              <a:extLst>
                <a:ext uri="{FF2B5EF4-FFF2-40B4-BE49-F238E27FC236}">
                  <a16:creationId xmlns:a16="http://schemas.microsoft.com/office/drawing/2014/main" id="{6793376D-3E7C-4F04-8BC8-EC4820622BEC}"/>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55" name="Freeform 46">
              <a:extLst>
                <a:ext uri="{FF2B5EF4-FFF2-40B4-BE49-F238E27FC236}">
                  <a16:creationId xmlns:a16="http://schemas.microsoft.com/office/drawing/2014/main" id="{3596510A-5528-445D-AFEA-6E3F89BA84B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6" name="Freeform 47">
              <a:extLst>
                <a:ext uri="{FF2B5EF4-FFF2-40B4-BE49-F238E27FC236}">
                  <a16:creationId xmlns:a16="http://schemas.microsoft.com/office/drawing/2014/main" id="{E1B69479-D8C9-4E2E-A931-4D49C4FD76D1}"/>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7" name="Freeform 48">
              <a:extLst>
                <a:ext uri="{FF2B5EF4-FFF2-40B4-BE49-F238E27FC236}">
                  <a16:creationId xmlns:a16="http://schemas.microsoft.com/office/drawing/2014/main" id="{0A759A2E-A8B1-44C8-B3F9-A16714C8954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8" name="Freeform 49">
              <a:extLst>
                <a:ext uri="{FF2B5EF4-FFF2-40B4-BE49-F238E27FC236}">
                  <a16:creationId xmlns:a16="http://schemas.microsoft.com/office/drawing/2014/main" id="{6C2B3B3C-1DC9-4352-BB73-801976C8F513}"/>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9" name="Freeform 50">
              <a:extLst>
                <a:ext uri="{FF2B5EF4-FFF2-40B4-BE49-F238E27FC236}">
                  <a16:creationId xmlns:a16="http://schemas.microsoft.com/office/drawing/2014/main" id="{EE22E3A8-5789-4189-9AC7-98D6826B03D4}"/>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0" name="Freeform 51">
              <a:extLst>
                <a:ext uri="{FF2B5EF4-FFF2-40B4-BE49-F238E27FC236}">
                  <a16:creationId xmlns:a16="http://schemas.microsoft.com/office/drawing/2014/main" id="{9AC0FC74-D003-4D0D-9CAF-F6A03739E24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1" name="Freeform 52">
              <a:extLst>
                <a:ext uri="{FF2B5EF4-FFF2-40B4-BE49-F238E27FC236}">
                  <a16:creationId xmlns:a16="http://schemas.microsoft.com/office/drawing/2014/main" id="{126C2057-02E1-4348-ABEB-EAC063A17E7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2" name="Freeform 53">
              <a:extLst>
                <a:ext uri="{FF2B5EF4-FFF2-40B4-BE49-F238E27FC236}">
                  <a16:creationId xmlns:a16="http://schemas.microsoft.com/office/drawing/2014/main" id="{5150586D-D743-4392-844F-F2AFCCE64936}"/>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3" name="Freeform 54">
              <a:extLst>
                <a:ext uri="{FF2B5EF4-FFF2-40B4-BE49-F238E27FC236}">
                  <a16:creationId xmlns:a16="http://schemas.microsoft.com/office/drawing/2014/main" id="{9E5B157A-534E-4879-8013-D02864E76F5C}"/>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4" name="Freeform 55">
              <a:extLst>
                <a:ext uri="{FF2B5EF4-FFF2-40B4-BE49-F238E27FC236}">
                  <a16:creationId xmlns:a16="http://schemas.microsoft.com/office/drawing/2014/main" id="{CEE2DD73-7E8C-4F26-8E93-8C32D11B266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5" name="Freeform 56">
              <a:extLst>
                <a:ext uri="{FF2B5EF4-FFF2-40B4-BE49-F238E27FC236}">
                  <a16:creationId xmlns:a16="http://schemas.microsoft.com/office/drawing/2014/main" id="{908CAC5F-DD8E-4A58-BD4C-6D8D29FA4920}"/>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6" name="Freeform 57">
              <a:extLst>
                <a:ext uri="{FF2B5EF4-FFF2-40B4-BE49-F238E27FC236}">
                  <a16:creationId xmlns:a16="http://schemas.microsoft.com/office/drawing/2014/main" id="{20F130CF-281E-408C-9884-5F8B22CA1D3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7" name="Freeform 58">
              <a:extLst>
                <a:ext uri="{FF2B5EF4-FFF2-40B4-BE49-F238E27FC236}">
                  <a16:creationId xmlns:a16="http://schemas.microsoft.com/office/drawing/2014/main" id="{3BC78068-9115-4D5D-9B2B-6F9BD9C2969D}"/>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3" name="İçerik Yer Tutucusu 2">
            <a:extLst>
              <a:ext uri="{FF2B5EF4-FFF2-40B4-BE49-F238E27FC236}">
                <a16:creationId xmlns:a16="http://schemas.microsoft.com/office/drawing/2014/main" id="{AA321EC2-17C0-4B26-A59F-E0A8407FD6D9}"/>
              </a:ext>
            </a:extLst>
          </p:cNvPr>
          <p:cNvSpPr>
            <a:spLocks noGrp="1"/>
          </p:cNvSpPr>
          <p:nvPr>
            <p:ph idx="1"/>
          </p:nvPr>
        </p:nvSpPr>
        <p:spPr>
          <a:xfrm>
            <a:off x="4836318" y="2249487"/>
            <a:ext cx="3449240" cy="3541714"/>
          </a:xfrm>
        </p:spPr>
        <p:txBody>
          <a:bodyPr>
            <a:normAutofit fontScale="92500" lnSpcReduction="10000"/>
          </a:bodyPr>
          <a:lstStyle/>
          <a:p>
            <a:r>
              <a:rPr lang="tr-TR" dirty="0" smtClean="0"/>
              <a:t>Dindar, Milli Bir Nesil İnşa Etmek</a:t>
            </a:r>
          </a:p>
          <a:p>
            <a:r>
              <a:rPr lang="tr-TR" dirty="0" smtClean="0"/>
              <a:t>Kültürel </a:t>
            </a:r>
            <a:r>
              <a:rPr lang="tr-TR" dirty="0"/>
              <a:t>mirası </a:t>
            </a:r>
            <a:r>
              <a:rPr lang="tr-TR" dirty="0" smtClean="0"/>
              <a:t>değerlendirebilen, </a:t>
            </a:r>
            <a:r>
              <a:rPr lang="tr-TR" dirty="0"/>
              <a:t>yaşanan hayatı yorumlayabilen ve problemlere çözüm üretebilen bireyler yetiştirmek</a:t>
            </a:r>
          </a:p>
        </p:txBody>
      </p:sp>
    </p:spTree>
    <p:extLst>
      <p:ext uri="{BB962C8B-B14F-4D97-AF65-F5344CB8AC3E}">
        <p14:creationId xmlns:p14="http://schemas.microsoft.com/office/powerpoint/2010/main" val="3994852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E4E997-8672-4FFD-B8EC-9932A8E4714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FE6BA9E6-1D9E-4D30-B528-D49FA1342E4E}"/>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9144002"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Başlık 1">
            <a:extLst>
              <a:ext uri="{FF2B5EF4-FFF2-40B4-BE49-F238E27FC236}">
                <a16:creationId xmlns:a16="http://schemas.microsoft.com/office/drawing/2014/main" id="{D8ABAA15-9215-403D-8B02-C471C457C716}"/>
              </a:ext>
            </a:extLst>
          </p:cNvPr>
          <p:cNvSpPr>
            <a:spLocks noGrp="1"/>
          </p:cNvSpPr>
          <p:nvPr>
            <p:ph type="title"/>
          </p:nvPr>
        </p:nvSpPr>
        <p:spPr>
          <a:xfrm>
            <a:off x="856059" y="618518"/>
            <a:ext cx="3344465" cy="1478570"/>
          </a:xfrm>
        </p:spPr>
        <p:txBody>
          <a:bodyPr>
            <a:normAutofit/>
          </a:bodyPr>
          <a:lstStyle/>
          <a:p>
            <a:r>
              <a:rPr lang="tr-TR" sz="2800"/>
              <a:t>İYİ ÖRNEKLER</a:t>
            </a:r>
          </a:p>
        </p:txBody>
      </p:sp>
      <p:pic>
        <p:nvPicPr>
          <p:cNvPr id="5" name="İçerik Yer Tutucusu 4" descr="iç mekan, fotoğraf, farklı, tablo içeren bir resim&#10;&#10;Açıklama otomatik olarak oluşturuldu">
            <a:extLst>
              <a:ext uri="{FF2B5EF4-FFF2-40B4-BE49-F238E27FC236}">
                <a16:creationId xmlns:a16="http://schemas.microsoft.com/office/drawing/2014/main" id="{4D9F2714-E4F0-4827-AB2E-FA68E53E95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913645"/>
            <a:ext cx="4092209" cy="5005760"/>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16" name="Group 15">
            <a:extLst>
              <a:ext uri="{FF2B5EF4-FFF2-40B4-BE49-F238E27FC236}">
                <a16:creationId xmlns:a16="http://schemas.microsoft.com/office/drawing/2014/main" id="{453E4DEE-E996-40F8-8635-0FF43D7348F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5604"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7" name="Rectangle 5">
              <a:extLst>
                <a:ext uri="{FF2B5EF4-FFF2-40B4-BE49-F238E27FC236}">
                  <a16:creationId xmlns:a16="http://schemas.microsoft.com/office/drawing/2014/main" id="{08BD1D3E-43CE-49EB-A424-0738950C6424}"/>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8" name="Freeform 6">
              <a:extLst>
                <a:ext uri="{FF2B5EF4-FFF2-40B4-BE49-F238E27FC236}">
                  <a16:creationId xmlns:a16="http://schemas.microsoft.com/office/drawing/2014/main" id="{E9182037-E3FA-489A-95D5-29E4248420D8}"/>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7">
              <a:extLst>
                <a:ext uri="{FF2B5EF4-FFF2-40B4-BE49-F238E27FC236}">
                  <a16:creationId xmlns:a16="http://schemas.microsoft.com/office/drawing/2014/main" id="{E8864E76-AD7F-4BEE-B3F6-A78FA42AEFAC}"/>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8">
              <a:extLst>
                <a:ext uri="{FF2B5EF4-FFF2-40B4-BE49-F238E27FC236}">
                  <a16:creationId xmlns:a16="http://schemas.microsoft.com/office/drawing/2014/main" id="{8AD071B3-046D-4479-91FE-01E9AD7C8AA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9">
              <a:extLst>
                <a:ext uri="{FF2B5EF4-FFF2-40B4-BE49-F238E27FC236}">
                  <a16:creationId xmlns:a16="http://schemas.microsoft.com/office/drawing/2014/main" id="{91D776F5-E902-4A4D-A75D-A46E063C9F38}"/>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10">
              <a:extLst>
                <a:ext uri="{FF2B5EF4-FFF2-40B4-BE49-F238E27FC236}">
                  <a16:creationId xmlns:a16="http://schemas.microsoft.com/office/drawing/2014/main" id="{EBED8F24-A998-4952-AB68-E2074F0746F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11">
              <a:extLst>
                <a:ext uri="{FF2B5EF4-FFF2-40B4-BE49-F238E27FC236}">
                  <a16:creationId xmlns:a16="http://schemas.microsoft.com/office/drawing/2014/main" id="{74D7A646-8CDC-49B3-9C44-3EF38DB4264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12">
              <a:extLst>
                <a:ext uri="{FF2B5EF4-FFF2-40B4-BE49-F238E27FC236}">
                  <a16:creationId xmlns:a16="http://schemas.microsoft.com/office/drawing/2014/main" id="{D4E99D14-E4F4-419B-9AAF-8D1CEAB28A2D}"/>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13">
              <a:extLst>
                <a:ext uri="{FF2B5EF4-FFF2-40B4-BE49-F238E27FC236}">
                  <a16:creationId xmlns:a16="http://schemas.microsoft.com/office/drawing/2014/main" id="{377E106C-5445-4A52-9F7E-DA1738744291}"/>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14">
              <a:extLst>
                <a:ext uri="{FF2B5EF4-FFF2-40B4-BE49-F238E27FC236}">
                  <a16:creationId xmlns:a16="http://schemas.microsoft.com/office/drawing/2014/main" id="{752BFE96-D378-4BAE-A64B-F851A34C477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15">
              <a:extLst>
                <a:ext uri="{FF2B5EF4-FFF2-40B4-BE49-F238E27FC236}">
                  <a16:creationId xmlns:a16="http://schemas.microsoft.com/office/drawing/2014/main" id="{B88FFB19-5A5E-4078-B467-9D4ABD21BD9A}"/>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Line 16">
              <a:extLst>
                <a:ext uri="{FF2B5EF4-FFF2-40B4-BE49-F238E27FC236}">
                  <a16:creationId xmlns:a16="http://schemas.microsoft.com/office/drawing/2014/main" id="{11042975-3D19-4728-BCDA-D3F5CD633EDB}"/>
                </a:ext>
                <a:ext uri="{C183D7F6-B498-43B3-948B-1728B52AA6E4}">
                  <adec:decorative xmlns=""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9" name="Freeform 17">
              <a:extLst>
                <a:ext uri="{FF2B5EF4-FFF2-40B4-BE49-F238E27FC236}">
                  <a16:creationId xmlns:a16="http://schemas.microsoft.com/office/drawing/2014/main" id="{A28972BD-D2E1-4DCA-A907-2E3B6F60664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8">
              <a:extLst>
                <a:ext uri="{FF2B5EF4-FFF2-40B4-BE49-F238E27FC236}">
                  <a16:creationId xmlns:a16="http://schemas.microsoft.com/office/drawing/2014/main" id="{1C806824-5C2D-4747-B038-69EE4074B36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9">
              <a:extLst>
                <a:ext uri="{FF2B5EF4-FFF2-40B4-BE49-F238E27FC236}">
                  <a16:creationId xmlns:a16="http://schemas.microsoft.com/office/drawing/2014/main" id="{3B33F710-16D7-4F48-BFCA-66C9CA2352C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20">
              <a:extLst>
                <a:ext uri="{FF2B5EF4-FFF2-40B4-BE49-F238E27FC236}">
                  <a16:creationId xmlns:a16="http://schemas.microsoft.com/office/drawing/2014/main" id="{6C8C8ED4-90FA-4E97-AAF0-D5D51E6A935E}"/>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Rectangle 21">
              <a:extLst>
                <a:ext uri="{FF2B5EF4-FFF2-40B4-BE49-F238E27FC236}">
                  <a16:creationId xmlns:a16="http://schemas.microsoft.com/office/drawing/2014/main" id="{6C5EB9C1-B25F-4172-8A96-5950ECC828FC}"/>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34" name="Freeform 22">
              <a:extLst>
                <a:ext uri="{FF2B5EF4-FFF2-40B4-BE49-F238E27FC236}">
                  <a16:creationId xmlns:a16="http://schemas.microsoft.com/office/drawing/2014/main" id="{097E6E8A-9373-4655-882B-21715CCE97E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23">
              <a:extLst>
                <a:ext uri="{FF2B5EF4-FFF2-40B4-BE49-F238E27FC236}">
                  <a16:creationId xmlns:a16="http://schemas.microsoft.com/office/drawing/2014/main" id="{EB8CC766-1206-4372-ACAF-8230AF4D5421}"/>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24">
              <a:extLst>
                <a:ext uri="{FF2B5EF4-FFF2-40B4-BE49-F238E27FC236}">
                  <a16:creationId xmlns:a16="http://schemas.microsoft.com/office/drawing/2014/main" id="{1C8E2511-2489-47B2-9C19-C410910DD90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25">
              <a:extLst>
                <a:ext uri="{FF2B5EF4-FFF2-40B4-BE49-F238E27FC236}">
                  <a16:creationId xmlns:a16="http://schemas.microsoft.com/office/drawing/2014/main" id="{D7820196-0A47-47EF-832C-A688E8977D60}"/>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26">
              <a:extLst>
                <a:ext uri="{FF2B5EF4-FFF2-40B4-BE49-F238E27FC236}">
                  <a16:creationId xmlns:a16="http://schemas.microsoft.com/office/drawing/2014/main" id="{4982E0BF-34AE-48A3-AD6B-E0F3CD05DB3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27">
              <a:extLst>
                <a:ext uri="{FF2B5EF4-FFF2-40B4-BE49-F238E27FC236}">
                  <a16:creationId xmlns:a16="http://schemas.microsoft.com/office/drawing/2014/main" id="{CD34643B-9DF2-4310-8868-48252C3393F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28">
              <a:extLst>
                <a:ext uri="{FF2B5EF4-FFF2-40B4-BE49-F238E27FC236}">
                  <a16:creationId xmlns:a16="http://schemas.microsoft.com/office/drawing/2014/main" id="{4E020C4E-AF64-44A8-B830-779541D8D549}"/>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Freeform 29">
              <a:extLst>
                <a:ext uri="{FF2B5EF4-FFF2-40B4-BE49-F238E27FC236}">
                  <a16:creationId xmlns:a16="http://schemas.microsoft.com/office/drawing/2014/main" id="{D97BC3D3-B1B3-4825-9169-BBEF1DBCF055}"/>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30">
              <a:extLst>
                <a:ext uri="{FF2B5EF4-FFF2-40B4-BE49-F238E27FC236}">
                  <a16:creationId xmlns:a16="http://schemas.microsoft.com/office/drawing/2014/main" id="{A750DC4F-1DAF-470E-98C6-6C68DEB9336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31">
              <a:extLst>
                <a:ext uri="{FF2B5EF4-FFF2-40B4-BE49-F238E27FC236}">
                  <a16:creationId xmlns:a16="http://schemas.microsoft.com/office/drawing/2014/main" id="{2F99594A-5BBD-4E10-A818-8BE52B7D952C}"/>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Tree>
    <p:extLst>
      <p:ext uri="{BB962C8B-B14F-4D97-AF65-F5344CB8AC3E}">
        <p14:creationId xmlns:p14="http://schemas.microsoft.com/office/powerpoint/2010/main" val="24421473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697F791-5FFA-4164-899F-EB52EA72B0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4E28A1A9-FB81-4816-AAEA-C3B430946951}"/>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a:stretch>
            <a:fillRect/>
          </a:stretch>
        </p:blipFill>
        <p:spPr bwMode="auto">
          <a:xfrm>
            <a:off x="892" y="-2"/>
            <a:ext cx="3046144" cy="6858001"/>
          </a:xfrm>
          <a:prstGeom prst="rect">
            <a:avLst/>
          </a:prstGeom>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B773AB25-A422-41AA-9737-5E04C1966D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3041715"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8" name="Picture 2">
            <a:extLst>
              <a:ext uri="{FF2B5EF4-FFF2-40B4-BE49-F238E27FC236}">
                <a16:creationId xmlns:a16="http://schemas.microsoft.com/office/drawing/2014/main" id="{AF0552B8-DE8C-40DF-B29F-1728E6A1061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16897" y="23283"/>
            <a:ext cx="305861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Başlık 1">
            <a:extLst>
              <a:ext uri="{FF2B5EF4-FFF2-40B4-BE49-F238E27FC236}">
                <a16:creationId xmlns:a16="http://schemas.microsoft.com/office/drawing/2014/main" id="{18FF42D4-4047-4D61-9BE6-C9BED042902B}"/>
              </a:ext>
            </a:extLst>
          </p:cNvPr>
          <p:cNvSpPr>
            <a:spLocks noGrp="1"/>
          </p:cNvSpPr>
          <p:nvPr>
            <p:ph type="title"/>
          </p:nvPr>
        </p:nvSpPr>
        <p:spPr>
          <a:xfrm>
            <a:off x="641449" y="618518"/>
            <a:ext cx="2138563" cy="1478570"/>
          </a:xfrm>
        </p:spPr>
        <p:txBody>
          <a:bodyPr>
            <a:normAutofit/>
          </a:bodyPr>
          <a:lstStyle/>
          <a:p>
            <a:r>
              <a:rPr lang="tr-TR" sz="2800">
                <a:solidFill>
                  <a:srgbClr val="FFFFFF"/>
                </a:solidFill>
              </a:rPr>
              <a:t>İYİ ÖRNEKLER</a:t>
            </a:r>
          </a:p>
        </p:txBody>
      </p:sp>
      <p:grpSp>
        <p:nvGrpSpPr>
          <p:cNvPr id="20" name="Group 19">
            <a:extLst>
              <a:ext uri="{FF2B5EF4-FFF2-40B4-BE49-F238E27FC236}">
                <a16:creationId xmlns:a16="http://schemas.microsoft.com/office/drawing/2014/main" id="{6AD0D387-1584-4477-B5F8-52B50D4F220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5604"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21" name="Rectangle 5">
              <a:extLst>
                <a:ext uri="{FF2B5EF4-FFF2-40B4-BE49-F238E27FC236}">
                  <a16:creationId xmlns:a16="http://schemas.microsoft.com/office/drawing/2014/main" id="{22C90122-8CF0-4164-B596-168DE41D39A4}"/>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2" name="Freeform 6">
              <a:extLst>
                <a:ext uri="{FF2B5EF4-FFF2-40B4-BE49-F238E27FC236}">
                  <a16:creationId xmlns:a16="http://schemas.microsoft.com/office/drawing/2014/main" id="{E74D534E-37A6-4D27-9C47-0B2F0527838E}"/>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7">
              <a:extLst>
                <a:ext uri="{FF2B5EF4-FFF2-40B4-BE49-F238E27FC236}">
                  <a16:creationId xmlns:a16="http://schemas.microsoft.com/office/drawing/2014/main" id="{1C1C156E-D2E0-468A-9B19-79521D69BF55}"/>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8">
              <a:extLst>
                <a:ext uri="{FF2B5EF4-FFF2-40B4-BE49-F238E27FC236}">
                  <a16:creationId xmlns:a16="http://schemas.microsoft.com/office/drawing/2014/main" id="{14C97F11-4F6C-4DFF-89BC-3AEA5B7FF74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9">
              <a:extLst>
                <a:ext uri="{FF2B5EF4-FFF2-40B4-BE49-F238E27FC236}">
                  <a16:creationId xmlns:a16="http://schemas.microsoft.com/office/drawing/2014/main" id="{773C2106-77CE-42E1-839F-925EAEBB2FF9}"/>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10">
              <a:extLst>
                <a:ext uri="{FF2B5EF4-FFF2-40B4-BE49-F238E27FC236}">
                  <a16:creationId xmlns:a16="http://schemas.microsoft.com/office/drawing/2014/main" id="{E2807D33-BD1F-4B09-8D93-63C06DB3C0F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11">
              <a:extLst>
                <a:ext uri="{FF2B5EF4-FFF2-40B4-BE49-F238E27FC236}">
                  <a16:creationId xmlns:a16="http://schemas.microsoft.com/office/drawing/2014/main" id="{84BDF3E8-157B-47D1-AF8E-FE1EFF0612E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12">
              <a:extLst>
                <a:ext uri="{FF2B5EF4-FFF2-40B4-BE49-F238E27FC236}">
                  <a16:creationId xmlns:a16="http://schemas.microsoft.com/office/drawing/2014/main" id="{68B482B5-E0FD-406A-99B2-297DF333546D}"/>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13">
              <a:extLst>
                <a:ext uri="{FF2B5EF4-FFF2-40B4-BE49-F238E27FC236}">
                  <a16:creationId xmlns:a16="http://schemas.microsoft.com/office/drawing/2014/main" id="{B8750F30-12E8-410B-8709-78F1EF3BBE78}"/>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4">
              <a:extLst>
                <a:ext uri="{FF2B5EF4-FFF2-40B4-BE49-F238E27FC236}">
                  <a16:creationId xmlns:a16="http://schemas.microsoft.com/office/drawing/2014/main" id="{DB2D030A-4700-4CC4-A971-F119F8372C0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5">
              <a:extLst>
                <a:ext uri="{FF2B5EF4-FFF2-40B4-BE49-F238E27FC236}">
                  <a16:creationId xmlns:a16="http://schemas.microsoft.com/office/drawing/2014/main" id="{B4E516DB-F66E-4E88-8CAA-67153F56189D}"/>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Line 16">
              <a:extLst>
                <a:ext uri="{FF2B5EF4-FFF2-40B4-BE49-F238E27FC236}">
                  <a16:creationId xmlns:a16="http://schemas.microsoft.com/office/drawing/2014/main" id="{DF749FDD-DD56-4DC9-A379-77E1106981DC}"/>
                </a:ext>
                <a:ext uri="{C183D7F6-B498-43B3-948B-1728B52AA6E4}">
                  <adec:decorative xmlns=""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a:extLst>
                <a:ext uri="{FF2B5EF4-FFF2-40B4-BE49-F238E27FC236}">
                  <a16:creationId xmlns:a16="http://schemas.microsoft.com/office/drawing/2014/main" id="{6AD95087-E0AF-45D3-B824-EFFCBBECDEB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18">
              <a:extLst>
                <a:ext uri="{FF2B5EF4-FFF2-40B4-BE49-F238E27FC236}">
                  <a16:creationId xmlns:a16="http://schemas.microsoft.com/office/drawing/2014/main" id="{2D21010F-3DE2-4881-B9D5-3415C4E05DA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19">
              <a:extLst>
                <a:ext uri="{FF2B5EF4-FFF2-40B4-BE49-F238E27FC236}">
                  <a16:creationId xmlns:a16="http://schemas.microsoft.com/office/drawing/2014/main" id="{2AFDF4BC-8E99-4A2C-9EF2-4B98A05C2E3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20">
              <a:extLst>
                <a:ext uri="{FF2B5EF4-FFF2-40B4-BE49-F238E27FC236}">
                  <a16:creationId xmlns:a16="http://schemas.microsoft.com/office/drawing/2014/main" id="{BB8EAEE8-22EA-4103-A02E-5043474C4BE1}"/>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Rectangle 21">
              <a:extLst>
                <a:ext uri="{FF2B5EF4-FFF2-40B4-BE49-F238E27FC236}">
                  <a16:creationId xmlns:a16="http://schemas.microsoft.com/office/drawing/2014/main" id="{7148ABD2-E447-429F-B97E-86494051C101}"/>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38" name="Freeform 22">
              <a:extLst>
                <a:ext uri="{FF2B5EF4-FFF2-40B4-BE49-F238E27FC236}">
                  <a16:creationId xmlns:a16="http://schemas.microsoft.com/office/drawing/2014/main" id="{99900F4A-F8CA-456E-9FA0-34572621C09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23">
              <a:extLst>
                <a:ext uri="{FF2B5EF4-FFF2-40B4-BE49-F238E27FC236}">
                  <a16:creationId xmlns:a16="http://schemas.microsoft.com/office/drawing/2014/main" id="{DF5CD0A9-E49B-4968-886B-41C1A66D2329}"/>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24">
              <a:extLst>
                <a:ext uri="{FF2B5EF4-FFF2-40B4-BE49-F238E27FC236}">
                  <a16:creationId xmlns:a16="http://schemas.microsoft.com/office/drawing/2014/main" id="{7E462582-7383-4272-A323-85C9D137C47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Freeform 25">
              <a:extLst>
                <a:ext uri="{FF2B5EF4-FFF2-40B4-BE49-F238E27FC236}">
                  <a16:creationId xmlns:a16="http://schemas.microsoft.com/office/drawing/2014/main" id="{CB472F67-7C37-4D80-B346-DE30D44B55A0}"/>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26">
              <a:extLst>
                <a:ext uri="{FF2B5EF4-FFF2-40B4-BE49-F238E27FC236}">
                  <a16:creationId xmlns:a16="http://schemas.microsoft.com/office/drawing/2014/main" id="{19A8AE83-358F-4D4E-91C7-F09E35097AA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27">
              <a:extLst>
                <a:ext uri="{FF2B5EF4-FFF2-40B4-BE49-F238E27FC236}">
                  <a16:creationId xmlns:a16="http://schemas.microsoft.com/office/drawing/2014/main" id="{C4B79436-9285-45DE-A9FB-B3DD7507380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28">
              <a:extLst>
                <a:ext uri="{FF2B5EF4-FFF2-40B4-BE49-F238E27FC236}">
                  <a16:creationId xmlns:a16="http://schemas.microsoft.com/office/drawing/2014/main" id="{B0BF8BF3-C90A-483A-B61E-13D2C41FBAC5}"/>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29">
              <a:extLst>
                <a:ext uri="{FF2B5EF4-FFF2-40B4-BE49-F238E27FC236}">
                  <a16:creationId xmlns:a16="http://schemas.microsoft.com/office/drawing/2014/main" id="{31011274-F329-444B-9B06-69DD2EC44907}"/>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30">
              <a:extLst>
                <a:ext uri="{FF2B5EF4-FFF2-40B4-BE49-F238E27FC236}">
                  <a16:creationId xmlns:a16="http://schemas.microsoft.com/office/drawing/2014/main" id="{DB8B1D39-5B9A-4B4E-849B-A5821A24600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31">
              <a:extLst>
                <a:ext uri="{FF2B5EF4-FFF2-40B4-BE49-F238E27FC236}">
                  <a16:creationId xmlns:a16="http://schemas.microsoft.com/office/drawing/2014/main" id="{336ECD63-75C2-4A32-A31B-30BB3097240E}"/>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pic>
        <p:nvPicPr>
          <p:cNvPr id="5" name="İçerik Yer Tutucusu 4" descr="kişi, iç mekan, kadın, insanlar içeren bir resim&#10;&#10;Açıklama otomatik olarak oluşturuldu">
            <a:extLst>
              <a:ext uri="{FF2B5EF4-FFF2-40B4-BE49-F238E27FC236}">
                <a16:creationId xmlns:a16="http://schemas.microsoft.com/office/drawing/2014/main" id="{2C45722F-9258-4F78-A261-2F8310B8E2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6310" y="643467"/>
            <a:ext cx="4648079" cy="5566562"/>
          </a:xfrm>
          <a:prstGeom prst="rect">
            <a:avLst/>
          </a:prstGeom>
        </p:spPr>
      </p:pic>
    </p:spTree>
    <p:extLst>
      <p:ext uri="{BB962C8B-B14F-4D97-AF65-F5344CB8AC3E}">
        <p14:creationId xmlns:p14="http://schemas.microsoft.com/office/powerpoint/2010/main" val="3609667406"/>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697F791-5FFA-4164-899F-EB52EA72B0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4E28A1A9-FB81-4816-AAEA-C3B430946951}"/>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a:stretch>
            <a:fillRect/>
          </a:stretch>
        </p:blipFill>
        <p:spPr bwMode="auto">
          <a:xfrm>
            <a:off x="892" y="-2"/>
            <a:ext cx="3046144" cy="6858001"/>
          </a:xfrm>
          <a:prstGeom prst="rect">
            <a:avLst/>
          </a:prstGeom>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B773AB25-A422-41AA-9737-5E04C1966D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3041715"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8" name="Picture 2">
            <a:extLst>
              <a:ext uri="{FF2B5EF4-FFF2-40B4-BE49-F238E27FC236}">
                <a16:creationId xmlns:a16="http://schemas.microsoft.com/office/drawing/2014/main" id="{AF0552B8-DE8C-40DF-B29F-1728E6A1061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16897" y="23283"/>
            <a:ext cx="305861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Başlık 1">
            <a:extLst>
              <a:ext uri="{FF2B5EF4-FFF2-40B4-BE49-F238E27FC236}">
                <a16:creationId xmlns:a16="http://schemas.microsoft.com/office/drawing/2014/main" id="{085A228A-9E04-4C2C-B1D7-09984D87A899}"/>
              </a:ext>
            </a:extLst>
          </p:cNvPr>
          <p:cNvSpPr>
            <a:spLocks noGrp="1"/>
          </p:cNvSpPr>
          <p:nvPr>
            <p:ph type="title"/>
          </p:nvPr>
        </p:nvSpPr>
        <p:spPr>
          <a:xfrm>
            <a:off x="641449" y="618518"/>
            <a:ext cx="2138563" cy="1478570"/>
          </a:xfrm>
        </p:spPr>
        <p:txBody>
          <a:bodyPr>
            <a:normAutofit/>
          </a:bodyPr>
          <a:lstStyle/>
          <a:p>
            <a:r>
              <a:rPr lang="tr-TR" sz="2800" dirty="0">
                <a:solidFill>
                  <a:srgbClr val="FFFFFF"/>
                </a:solidFill>
              </a:rPr>
              <a:t>İYİ ÖRNEKLER</a:t>
            </a:r>
          </a:p>
        </p:txBody>
      </p:sp>
      <p:grpSp>
        <p:nvGrpSpPr>
          <p:cNvPr id="20" name="Group 19">
            <a:extLst>
              <a:ext uri="{FF2B5EF4-FFF2-40B4-BE49-F238E27FC236}">
                <a16:creationId xmlns:a16="http://schemas.microsoft.com/office/drawing/2014/main" id="{6AD0D387-1584-4477-B5F8-52B50D4F220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5604"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21" name="Rectangle 5">
              <a:extLst>
                <a:ext uri="{FF2B5EF4-FFF2-40B4-BE49-F238E27FC236}">
                  <a16:creationId xmlns:a16="http://schemas.microsoft.com/office/drawing/2014/main" id="{22C90122-8CF0-4164-B596-168DE41D39A4}"/>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2" name="Freeform 6">
              <a:extLst>
                <a:ext uri="{FF2B5EF4-FFF2-40B4-BE49-F238E27FC236}">
                  <a16:creationId xmlns:a16="http://schemas.microsoft.com/office/drawing/2014/main" id="{E74D534E-37A6-4D27-9C47-0B2F0527838E}"/>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7">
              <a:extLst>
                <a:ext uri="{FF2B5EF4-FFF2-40B4-BE49-F238E27FC236}">
                  <a16:creationId xmlns:a16="http://schemas.microsoft.com/office/drawing/2014/main" id="{1C1C156E-D2E0-468A-9B19-79521D69BF55}"/>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8">
              <a:extLst>
                <a:ext uri="{FF2B5EF4-FFF2-40B4-BE49-F238E27FC236}">
                  <a16:creationId xmlns:a16="http://schemas.microsoft.com/office/drawing/2014/main" id="{14C97F11-4F6C-4DFF-89BC-3AEA5B7FF74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9">
              <a:extLst>
                <a:ext uri="{FF2B5EF4-FFF2-40B4-BE49-F238E27FC236}">
                  <a16:creationId xmlns:a16="http://schemas.microsoft.com/office/drawing/2014/main" id="{773C2106-77CE-42E1-839F-925EAEBB2FF9}"/>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10">
              <a:extLst>
                <a:ext uri="{FF2B5EF4-FFF2-40B4-BE49-F238E27FC236}">
                  <a16:creationId xmlns:a16="http://schemas.microsoft.com/office/drawing/2014/main" id="{E2807D33-BD1F-4B09-8D93-63C06DB3C0F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11">
              <a:extLst>
                <a:ext uri="{FF2B5EF4-FFF2-40B4-BE49-F238E27FC236}">
                  <a16:creationId xmlns:a16="http://schemas.microsoft.com/office/drawing/2014/main" id="{84BDF3E8-157B-47D1-AF8E-FE1EFF0612E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12">
              <a:extLst>
                <a:ext uri="{FF2B5EF4-FFF2-40B4-BE49-F238E27FC236}">
                  <a16:creationId xmlns:a16="http://schemas.microsoft.com/office/drawing/2014/main" id="{68B482B5-E0FD-406A-99B2-297DF333546D}"/>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13">
              <a:extLst>
                <a:ext uri="{FF2B5EF4-FFF2-40B4-BE49-F238E27FC236}">
                  <a16:creationId xmlns:a16="http://schemas.microsoft.com/office/drawing/2014/main" id="{B8750F30-12E8-410B-8709-78F1EF3BBE78}"/>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4">
              <a:extLst>
                <a:ext uri="{FF2B5EF4-FFF2-40B4-BE49-F238E27FC236}">
                  <a16:creationId xmlns:a16="http://schemas.microsoft.com/office/drawing/2014/main" id="{DB2D030A-4700-4CC4-A971-F119F8372C0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5">
              <a:extLst>
                <a:ext uri="{FF2B5EF4-FFF2-40B4-BE49-F238E27FC236}">
                  <a16:creationId xmlns:a16="http://schemas.microsoft.com/office/drawing/2014/main" id="{B4E516DB-F66E-4E88-8CAA-67153F56189D}"/>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Line 16">
              <a:extLst>
                <a:ext uri="{FF2B5EF4-FFF2-40B4-BE49-F238E27FC236}">
                  <a16:creationId xmlns:a16="http://schemas.microsoft.com/office/drawing/2014/main" id="{DF749FDD-DD56-4DC9-A379-77E1106981DC}"/>
                </a:ext>
                <a:ext uri="{C183D7F6-B498-43B3-948B-1728B52AA6E4}">
                  <adec:decorative xmlns=""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a:extLst>
                <a:ext uri="{FF2B5EF4-FFF2-40B4-BE49-F238E27FC236}">
                  <a16:creationId xmlns:a16="http://schemas.microsoft.com/office/drawing/2014/main" id="{6AD95087-E0AF-45D3-B824-EFFCBBECDEB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18">
              <a:extLst>
                <a:ext uri="{FF2B5EF4-FFF2-40B4-BE49-F238E27FC236}">
                  <a16:creationId xmlns:a16="http://schemas.microsoft.com/office/drawing/2014/main" id="{2D21010F-3DE2-4881-B9D5-3415C4E05DA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19">
              <a:extLst>
                <a:ext uri="{FF2B5EF4-FFF2-40B4-BE49-F238E27FC236}">
                  <a16:creationId xmlns:a16="http://schemas.microsoft.com/office/drawing/2014/main" id="{2AFDF4BC-8E99-4A2C-9EF2-4B98A05C2E3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20">
              <a:extLst>
                <a:ext uri="{FF2B5EF4-FFF2-40B4-BE49-F238E27FC236}">
                  <a16:creationId xmlns:a16="http://schemas.microsoft.com/office/drawing/2014/main" id="{BB8EAEE8-22EA-4103-A02E-5043474C4BE1}"/>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Rectangle 21">
              <a:extLst>
                <a:ext uri="{FF2B5EF4-FFF2-40B4-BE49-F238E27FC236}">
                  <a16:creationId xmlns:a16="http://schemas.microsoft.com/office/drawing/2014/main" id="{7148ABD2-E447-429F-B97E-86494051C101}"/>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38" name="Freeform 22">
              <a:extLst>
                <a:ext uri="{FF2B5EF4-FFF2-40B4-BE49-F238E27FC236}">
                  <a16:creationId xmlns:a16="http://schemas.microsoft.com/office/drawing/2014/main" id="{99900F4A-F8CA-456E-9FA0-34572621C09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23">
              <a:extLst>
                <a:ext uri="{FF2B5EF4-FFF2-40B4-BE49-F238E27FC236}">
                  <a16:creationId xmlns:a16="http://schemas.microsoft.com/office/drawing/2014/main" id="{DF5CD0A9-E49B-4968-886B-41C1A66D2329}"/>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24">
              <a:extLst>
                <a:ext uri="{FF2B5EF4-FFF2-40B4-BE49-F238E27FC236}">
                  <a16:creationId xmlns:a16="http://schemas.microsoft.com/office/drawing/2014/main" id="{7E462582-7383-4272-A323-85C9D137C47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Freeform 25">
              <a:extLst>
                <a:ext uri="{FF2B5EF4-FFF2-40B4-BE49-F238E27FC236}">
                  <a16:creationId xmlns:a16="http://schemas.microsoft.com/office/drawing/2014/main" id="{CB472F67-7C37-4D80-B346-DE30D44B55A0}"/>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26">
              <a:extLst>
                <a:ext uri="{FF2B5EF4-FFF2-40B4-BE49-F238E27FC236}">
                  <a16:creationId xmlns:a16="http://schemas.microsoft.com/office/drawing/2014/main" id="{19A8AE83-358F-4D4E-91C7-F09E35097AA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27">
              <a:extLst>
                <a:ext uri="{FF2B5EF4-FFF2-40B4-BE49-F238E27FC236}">
                  <a16:creationId xmlns:a16="http://schemas.microsoft.com/office/drawing/2014/main" id="{C4B79436-9285-45DE-A9FB-B3DD7507380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28">
              <a:extLst>
                <a:ext uri="{FF2B5EF4-FFF2-40B4-BE49-F238E27FC236}">
                  <a16:creationId xmlns:a16="http://schemas.microsoft.com/office/drawing/2014/main" id="{B0BF8BF3-C90A-483A-B61E-13D2C41FBAC5}"/>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29">
              <a:extLst>
                <a:ext uri="{FF2B5EF4-FFF2-40B4-BE49-F238E27FC236}">
                  <a16:creationId xmlns:a16="http://schemas.microsoft.com/office/drawing/2014/main" id="{31011274-F329-444B-9B06-69DD2EC44907}"/>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30">
              <a:extLst>
                <a:ext uri="{FF2B5EF4-FFF2-40B4-BE49-F238E27FC236}">
                  <a16:creationId xmlns:a16="http://schemas.microsoft.com/office/drawing/2014/main" id="{DB8B1D39-5B9A-4B4E-849B-A5821A24600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31">
              <a:extLst>
                <a:ext uri="{FF2B5EF4-FFF2-40B4-BE49-F238E27FC236}">
                  <a16:creationId xmlns:a16="http://schemas.microsoft.com/office/drawing/2014/main" id="{336ECD63-75C2-4A32-A31B-30BB3097240E}"/>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pic>
        <p:nvPicPr>
          <p:cNvPr id="5" name="İçerik Yer Tutucusu 4" descr="kişi, fotoğraf, poz, grup içeren bir resim&#10;&#10;Açıklama otomatik olarak oluşturuldu">
            <a:extLst>
              <a:ext uri="{FF2B5EF4-FFF2-40B4-BE49-F238E27FC236}">
                <a16:creationId xmlns:a16="http://schemas.microsoft.com/office/drawing/2014/main" id="{47822F7D-3DE0-4699-B5D2-36A37409B6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5931" y="643467"/>
            <a:ext cx="4188837" cy="5566562"/>
          </a:xfrm>
          <a:prstGeom prst="rect">
            <a:avLst/>
          </a:prstGeom>
        </p:spPr>
      </p:pic>
    </p:spTree>
    <p:extLst>
      <p:ext uri="{BB962C8B-B14F-4D97-AF65-F5344CB8AC3E}">
        <p14:creationId xmlns:p14="http://schemas.microsoft.com/office/powerpoint/2010/main" val="4039906346"/>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697F791-5FFA-4164-899F-EB52EA72B0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4E28A1A9-FB81-4816-AAEA-C3B430946951}"/>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a:stretch>
            <a:fillRect/>
          </a:stretch>
        </p:blipFill>
        <p:spPr bwMode="auto">
          <a:xfrm>
            <a:off x="892" y="-2"/>
            <a:ext cx="3046144" cy="6858001"/>
          </a:xfrm>
          <a:prstGeom prst="rect">
            <a:avLst/>
          </a:prstGeom>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B773AB25-A422-41AA-9737-5E04C1966D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3041715"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8" name="Picture 2">
            <a:extLst>
              <a:ext uri="{FF2B5EF4-FFF2-40B4-BE49-F238E27FC236}">
                <a16:creationId xmlns:a16="http://schemas.microsoft.com/office/drawing/2014/main" id="{AF0552B8-DE8C-40DF-B29F-1728E6A1061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16897" y="23283"/>
            <a:ext cx="305861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Başlık 1">
            <a:extLst>
              <a:ext uri="{FF2B5EF4-FFF2-40B4-BE49-F238E27FC236}">
                <a16:creationId xmlns:a16="http://schemas.microsoft.com/office/drawing/2014/main" id="{EA268CAD-20CC-46FA-8F3E-4F32286D1516}"/>
              </a:ext>
            </a:extLst>
          </p:cNvPr>
          <p:cNvSpPr>
            <a:spLocks noGrp="1"/>
          </p:cNvSpPr>
          <p:nvPr>
            <p:ph type="title"/>
          </p:nvPr>
        </p:nvSpPr>
        <p:spPr>
          <a:xfrm>
            <a:off x="641449" y="618518"/>
            <a:ext cx="2138563" cy="1478570"/>
          </a:xfrm>
        </p:spPr>
        <p:txBody>
          <a:bodyPr>
            <a:normAutofit/>
          </a:bodyPr>
          <a:lstStyle/>
          <a:p>
            <a:r>
              <a:rPr lang="tr-TR" sz="2800">
                <a:solidFill>
                  <a:srgbClr val="FFFFFF"/>
                </a:solidFill>
              </a:rPr>
              <a:t>İYİ ÖRNEKLER</a:t>
            </a:r>
          </a:p>
        </p:txBody>
      </p:sp>
      <p:grpSp>
        <p:nvGrpSpPr>
          <p:cNvPr id="20" name="Group 19">
            <a:extLst>
              <a:ext uri="{FF2B5EF4-FFF2-40B4-BE49-F238E27FC236}">
                <a16:creationId xmlns:a16="http://schemas.microsoft.com/office/drawing/2014/main" id="{6AD0D387-1584-4477-B5F8-52B50D4F220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5604"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21" name="Rectangle 5">
              <a:extLst>
                <a:ext uri="{FF2B5EF4-FFF2-40B4-BE49-F238E27FC236}">
                  <a16:creationId xmlns:a16="http://schemas.microsoft.com/office/drawing/2014/main" id="{22C90122-8CF0-4164-B596-168DE41D39A4}"/>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2" name="Freeform 6">
              <a:extLst>
                <a:ext uri="{FF2B5EF4-FFF2-40B4-BE49-F238E27FC236}">
                  <a16:creationId xmlns:a16="http://schemas.microsoft.com/office/drawing/2014/main" id="{E74D534E-37A6-4D27-9C47-0B2F0527838E}"/>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7">
              <a:extLst>
                <a:ext uri="{FF2B5EF4-FFF2-40B4-BE49-F238E27FC236}">
                  <a16:creationId xmlns:a16="http://schemas.microsoft.com/office/drawing/2014/main" id="{1C1C156E-D2E0-468A-9B19-79521D69BF55}"/>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8">
              <a:extLst>
                <a:ext uri="{FF2B5EF4-FFF2-40B4-BE49-F238E27FC236}">
                  <a16:creationId xmlns:a16="http://schemas.microsoft.com/office/drawing/2014/main" id="{14C97F11-4F6C-4DFF-89BC-3AEA5B7FF74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9">
              <a:extLst>
                <a:ext uri="{FF2B5EF4-FFF2-40B4-BE49-F238E27FC236}">
                  <a16:creationId xmlns:a16="http://schemas.microsoft.com/office/drawing/2014/main" id="{773C2106-77CE-42E1-839F-925EAEBB2FF9}"/>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10">
              <a:extLst>
                <a:ext uri="{FF2B5EF4-FFF2-40B4-BE49-F238E27FC236}">
                  <a16:creationId xmlns:a16="http://schemas.microsoft.com/office/drawing/2014/main" id="{E2807D33-BD1F-4B09-8D93-63C06DB3C0F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11">
              <a:extLst>
                <a:ext uri="{FF2B5EF4-FFF2-40B4-BE49-F238E27FC236}">
                  <a16:creationId xmlns:a16="http://schemas.microsoft.com/office/drawing/2014/main" id="{84BDF3E8-157B-47D1-AF8E-FE1EFF0612E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12">
              <a:extLst>
                <a:ext uri="{FF2B5EF4-FFF2-40B4-BE49-F238E27FC236}">
                  <a16:creationId xmlns:a16="http://schemas.microsoft.com/office/drawing/2014/main" id="{68B482B5-E0FD-406A-99B2-297DF333546D}"/>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13">
              <a:extLst>
                <a:ext uri="{FF2B5EF4-FFF2-40B4-BE49-F238E27FC236}">
                  <a16:creationId xmlns:a16="http://schemas.microsoft.com/office/drawing/2014/main" id="{B8750F30-12E8-410B-8709-78F1EF3BBE78}"/>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4">
              <a:extLst>
                <a:ext uri="{FF2B5EF4-FFF2-40B4-BE49-F238E27FC236}">
                  <a16:creationId xmlns:a16="http://schemas.microsoft.com/office/drawing/2014/main" id="{DB2D030A-4700-4CC4-A971-F119F8372C0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5">
              <a:extLst>
                <a:ext uri="{FF2B5EF4-FFF2-40B4-BE49-F238E27FC236}">
                  <a16:creationId xmlns:a16="http://schemas.microsoft.com/office/drawing/2014/main" id="{B4E516DB-F66E-4E88-8CAA-67153F56189D}"/>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Line 16">
              <a:extLst>
                <a:ext uri="{FF2B5EF4-FFF2-40B4-BE49-F238E27FC236}">
                  <a16:creationId xmlns:a16="http://schemas.microsoft.com/office/drawing/2014/main" id="{DF749FDD-DD56-4DC9-A379-77E1106981DC}"/>
                </a:ext>
                <a:ext uri="{C183D7F6-B498-43B3-948B-1728B52AA6E4}">
                  <adec:decorative xmlns=""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a:extLst>
                <a:ext uri="{FF2B5EF4-FFF2-40B4-BE49-F238E27FC236}">
                  <a16:creationId xmlns:a16="http://schemas.microsoft.com/office/drawing/2014/main" id="{6AD95087-E0AF-45D3-B824-EFFCBBECDEB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18">
              <a:extLst>
                <a:ext uri="{FF2B5EF4-FFF2-40B4-BE49-F238E27FC236}">
                  <a16:creationId xmlns:a16="http://schemas.microsoft.com/office/drawing/2014/main" id="{2D21010F-3DE2-4881-B9D5-3415C4E05DA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19">
              <a:extLst>
                <a:ext uri="{FF2B5EF4-FFF2-40B4-BE49-F238E27FC236}">
                  <a16:creationId xmlns:a16="http://schemas.microsoft.com/office/drawing/2014/main" id="{2AFDF4BC-8E99-4A2C-9EF2-4B98A05C2E3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20">
              <a:extLst>
                <a:ext uri="{FF2B5EF4-FFF2-40B4-BE49-F238E27FC236}">
                  <a16:creationId xmlns:a16="http://schemas.microsoft.com/office/drawing/2014/main" id="{BB8EAEE8-22EA-4103-A02E-5043474C4BE1}"/>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Rectangle 21">
              <a:extLst>
                <a:ext uri="{FF2B5EF4-FFF2-40B4-BE49-F238E27FC236}">
                  <a16:creationId xmlns:a16="http://schemas.microsoft.com/office/drawing/2014/main" id="{7148ABD2-E447-429F-B97E-86494051C101}"/>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38" name="Freeform 22">
              <a:extLst>
                <a:ext uri="{FF2B5EF4-FFF2-40B4-BE49-F238E27FC236}">
                  <a16:creationId xmlns:a16="http://schemas.microsoft.com/office/drawing/2014/main" id="{99900F4A-F8CA-456E-9FA0-34572621C09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23">
              <a:extLst>
                <a:ext uri="{FF2B5EF4-FFF2-40B4-BE49-F238E27FC236}">
                  <a16:creationId xmlns:a16="http://schemas.microsoft.com/office/drawing/2014/main" id="{DF5CD0A9-E49B-4968-886B-41C1A66D2329}"/>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24">
              <a:extLst>
                <a:ext uri="{FF2B5EF4-FFF2-40B4-BE49-F238E27FC236}">
                  <a16:creationId xmlns:a16="http://schemas.microsoft.com/office/drawing/2014/main" id="{7E462582-7383-4272-A323-85C9D137C47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Freeform 25">
              <a:extLst>
                <a:ext uri="{FF2B5EF4-FFF2-40B4-BE49-F238E27FC236}">
                  <a16:creationId xmlns:a16="http://schemas.microsoft.com/office/drawing/2014/main" id="{CB472F67-7C37-4D80-B346-DE30D44B55A0}"/>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26">
              <a:extLst>
                <a:ext uri="{FF2B5EF4-FFF2-40B4-BE49-F238E27FC236}">
                  <a16:creationId xmlns:a16="http://schemas.microsoft.com/office/drawing/2014/main" id="{19A8AE83-358F-4D4E-91C7-F09E35097AA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27">
              <a:extLst>
                <a:ext uri="{FF2B5EF4-FFF2-40B4-BE49-F238E27FC236}">
                  <a16:creationId xmlns:a16="http://schemas.microsoft.com/office/drawing/2014/main" id="{C4B79436-9285-45DE-A9FB-B3DD7507380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28">
              <a:extLst>
                <a:ext uri="{FF2B5EF4-FFF2-40B4-BE49-F238E27FC236}">
                  <a16:creationId xmlns:a16="http://schemas.microsoft.com/office/drawing/2014/main" id="{B0BF8BF3-C90A-483A-B61E-13D2C41FBAC5}"/>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29">
              <a:extLst>
                <a:ext uri="{FF2B5EF4-FFF2-40B4-BE49-F238E27FC236}">
                  <a16:creationId xmlns:a16="http://schemas.microsoft.com/office/drawing/2014/main" id="{31011274-F329-444B-9B06-69DD2EC44907}"/>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30">
              <a:extLst>
                <a:ext uri="{FF2B5EF4-FFF2-40B4-BE49-F238E27FC236}">
                  <a16:creationId xmlns:a16="http://schemas.microsoft.com/office/drawing/2014/main" id="{DB8B1D39-5B9A-4B4E-849B-A5821A24600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31">
              <a:extLst>
                <a:ext uri="{FF2B5EF4-FFF2-40B4-BE49-F238E27FC236}">
                  <a16:creationId xmlns:a16="http://schemas.microsoft.com/office/drawing/2014/main" id="{336ECD63-75C2-4A32-A31B-30BB3097240E}"/>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pic>
        <p:nvPicPr>
          <p:cNvPr id="5" name="İçerik Yer Tutucusu 4" descr="kişi, bina, grup, dik içeren bir resim&#10;&#10;Açıklama otomatik olarak oluşturuldu">
            <a:extLst>
              <a:ext uri="{FF2B5EF4-FFF2-40B4-BE49-F238E27FC236}">
                <a16:creationId xmlns:a16="http://schemas.microsoft.com/office/drawing/2014/main" id="{701995C6-B9F8-4E22-A8FD-16F35B2FE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3833" y="1668684"/>
            <a:ext cx="5133034" cy="3516128"/>
          </a:xfrm>
          <a:prstGeom prst="rect">
            <a:avLst/>
          </a:prstGeom>
        </p:spPr>
      </p:pic>
    </p:spTree>
    <p:extLst>
      <p:ext uri="{BB962C8B-B14F-4D97-AF65-F5344CB8AC3E}">
        <p14:creationId xmlns:p14="http://schemas.microsoft.com/office/powerpoint/2010/main" val="3035600413"/>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697F791-5FFA-4164-899F-EB52EA72B0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4E28A1A9-FB81-4816-AAEA-C3B430946951}"/>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a:stretch>
            <a:fillRect/>
          </a:stretch>
        </p:blipFill>
        <p:spPr bwMode="auto">
          <a:xfrm>
            <a:off x="892" y="-2"/>
            <a:ext cx="3046144" cy="6858001"/>
          </a:xfrm>
          <a:prstGeom prst="rect">
            <a:avLst/>
          </a:prstGeom>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B773AB25-A422-41AA-9737-5E04C1966D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3041715"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8" name="Picture 2">
            <a:extLst>
              <a:ext uri="{FF2B5EF4-FFF2-40B4-BE49-F238E27FC236}">
                <a16:creationId xmlns:a16="http://schemas.microsoft.com/office/drawing/2014/main" id="{AF0552B8-DE8C-40DF-B29F-1728E6A1061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16897" y="23283"/>
            <a:ext cx="305861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Başlık 1">
            <a:extLst>
              <a:ext uri="{FF2B5EF4-FFF2-40B4-BE49-F238E27FC236}">
                <a16:creationId xmlns:a16="http://schemas.microsoft.com/office/drawing/2014/main" id="{43323A71-045B-476D-945B-8874ECE6AF94}"/>
              </a:ext>
            </a:extLst>
          </p:cNvPr>
          <p:cNvSpPr>
            <a:spLocks noGrp="1"/>
          </p:cNvSpPr>
          <p:nvPr>
            <p:ph type="title"/>
          </p:nvPr>
        </p:nvSpPr>
        <p:spPr>
          <a:xfrm>
            <a:off x="641449" y="618518"/>
            <a:ext cx="2138563" cy="1478570"/>
          </a:xfrm>
        </p:spPr>
        <p:txBody>
          <a:bodyPr>
            <a:normAutofit/>
          </a:bodyPr>
          <a:lstStyle/>
          <a:p>
            <a:r>
              <a:rPr lang="tr-TR" sz="2800">
                <a:solidFill>
                  <a:srgbClr val="FFFFFF"/>
                </a:solidFill>
              </a:rPr>
              <a:t>İYİ ÖRNEKLER</a:t>
            </a:r>
          </a:p>
        </p:txBody>
      </p:sp>
      <p:grpSp>
        <p:nvGrpSpPr>
          <p:cNvPr id="20" name="Group 19">
            <a:extLst>
              <a:ext uri="{FF2B5EF4-FFF2-40B4-BE49-F238E27FC236}">
                <a16:creationId xmlns:a16="http://schemas.microsoft.com/office/drawing/2014/main" id="{6AD0D387-1584-4477-B5F8-52B50D4F220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5604"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21" name="Rectangle 5">
              <a:extLst>
                <a:ext uri="{FF2B5EF4-FFF2-40B4-BE49-F238E27FC236}">
                  <a16:creationId xmlns:a16="http://schemas.microsoft.com/office/drawing/2014/main" id="{22C90122-8CF0-4164-B596-168DE41D39A4}"/>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2" name="Freeform 6">
              <a:extLst>
                <a:ext uri="{FF2B5EF4-FFF2-40B4-BE49-F238E27FC236}">
                  <a16:creationId xmlns:a16="http://schemas.microsoft.com/office/drawing/2014/main" id="{E74D534E-37A6-4D27-9C47-0B2F0527838E}"/>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7">
              <a:extLst>
                <a:ext uri="{FF2B5EF4-FFF2-40B4-BE49-F238E27FC236}">
                  <a16:creationId xmlns:a16="http://schemas.microsoft.com/office/drawing/2014/main" id="{1C1C156E-D2E0-468A-9B19-79521D69BF55}"/>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8">
              <a:extLst>
                <a:ext uri="{FF2B5EF4-FFF2-40B4-BE49-F238E27FC236}">
                  <a16:creationId xmlns:a16="http://schemas.microsoft.com/office/drawing/2014/main" id="{14C97F11-4F6C-4DFF-89BC-3AEA5B7FF74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9">
              <a:extLst>
                <a:ext uri="{FF2B5EF4-FFF2-40B4-BE49-F238E27FC236}">
                  <a16:creationId xmlns:a16="http://schemas.microsoft.com/office/drawing/2014/main" id="{773C2106-77CE-42E1-839F-925EAEBB2FF9}"/>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10">
              <a:extLst>
                <a:ext uri="{FF2B5EF4-FFF2-40B4-BE49-F238E27FC236}">
                  <a16:creationId xmlns:a16="http://schemas.microsoft.com/office/drawing/2014/main" id="{E2807D33-BD1F-4B09-8D93-63C06DB3C0F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11">
              <a:extLst>
                <a:ext uri="{FF2B5EF4-FFF2-40B4-BE49-F238E27FC236}">
                  <a16:creationId xmlns:a16="http://schemas.microsoft.com/office/drawing/2014/main" id="{84BDF3E8-157B-47D1-AF8E-FE1EFF0612E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12">
              <a:extLst>
                <a:ext uri="{FF2B5EF4-FFF2-40B4-BE49-F238E27FC236}">
                  <a16:creationId xmlns:a16="http://schemas.microsoft.com/office/drawing/2014/main" id="{68B482B5-E0FD-406A-99B2-297DF333546D}"/>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13">
              <a:extLst>
                <a:ext uri="{FF2B5EF4-FFF2-40B4-BE49-F238E27FC236}">
                  <a16:creationId xmlns:a16="http://schemas.microsoft.com/office/drawing/2014/main" id="{B8750F30-12E8-410B-8709-78F1EF3BBE78}"/>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4">
              <a:extLst>
                <a:ext uri="{FF2B5EF4-FFF2-40B4-BE49-F238E27FC236}">
                  <a16:creationId xmlns:a16="http://schemas.microsoft.com/office/drawing/2014/main" id="{DB2D030A-4700-4CC4-A971-F119F8372C0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5">
              <a:extLst>
                <a:ext uri="{FF2B5EF4-FFF2-40B4-BE49-F238E27FC236}">
                  <a16:creationId xmlns:a16="http://schemas.microsoft.com/office/drawing/2014/main" id="{B4E516DB-F66E-4E88-8CAA-67153F56189D}"/>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Line 16">
              <a:extLst>
                <a:ext uri="{FF2B5EF4-FFF2-40B4-BE49-F238E27FC236}">
                  <a16:creationId xmlns:a16="http://schemas.microsoft.com/office/drawing/2014/main" id="{DF749FDD-DD56-4DC9-A379-77E1106981DC}"/>
                </a:ext>
                <a:ext uri="{C183D7F6-B498-43B3-948B-1728B52AA6E4}">
                  <adec:decorative xmlns=""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a:extLst>
                <a:ext uri="{FF2B5EF4-FFF2-40B4-BE49-F238E27FC236}">
                  <a16:creationId xmlns:a16="http://schemas.microsoft.com/office/drawing/2014/main" id="{6AD95087-E0AF-45D3-B824-EFFCBBECDEB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18">
              <a:extLst>
                <a:ext uri="{FF2B5EF4-FFF2-40B4-BE49-F238E27FC236}">
                  <a16:creationId xmlns:a16="http://schemas.microsoft.com/office/drawing/2014/main" id="{2D21010F-3DE2-4881-B9D5-3415C4E05DA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19">
              <a:extLst>
                <a:ext uri="{FF2B5EF4-FFF2-40B4-BE49-F238E27FC236}">
                  <a16:creationId xmlns:a16="http://schemas.microsoft.com/office/drawing/2014/main" id="{2AFDF4BC-8E99-4A2C-9EF2-4B98A05C2E3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20">
              <a:extLst>
                <a:ext uri="{FF2B5EF4-FFF2-40B4-BE49-F238E27FC236}">
                  <a16:creationId xmlns:a16="http://schemas.microsoft.com/office/drawing/2014/main" id="{BB8EAEE8-22EA-4103-A02E-5043474C4BE1}"/>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Rectangle 21">
              <a:extLst>
                <a:ext uri="{FF2B5EF4-FFF2-40B4-BE49-F238E27FC236}">
                  <a16:creationId xmlns:a16="http://schemas.microsoft.com/office/drawing/2014/main" id="{7148ABD2-E447-429F-B97E-86494051C101}"/>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38" name="Freeform 22">
              <a:extLst>
                <a:ext uri="{FF2B5EF4-FFF2-40B4-BE49-F238E27FC236}">
                  <a16:creationId xmlns:a16="http://schemas.microsoft.com/office/drawing/2014/main" id="{99900F4A-F8CA-456E-9FA0-34572621C09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23">
              <a:extLst>
                <a:ext uri="{FF2B5EF4-FFF2-40B4-BE49-F238E27FC236}">
                  <a16:creationId xmlns:a16="http://schemas.microsoft.com/office/drawing/2014/main" id="{DF5CD0A9-E49B-4968-886B-41C1A66D2329}"/>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24">
              <a:extLst>
                <a:ext uri="{FF2B5EF4-FFF2-40B4-BE49-F238E27FC236}">
                  <a16:creationId xmlns:a16="http://schemas.microsoft.com/office/drawing/2014/main" id="{7E462582-7383-4272-A323-85C9D137C47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Freeform 25">
              <a:extLst>
                <a:ext uri="{FF2B5EF4-FFF2-40B4-BE49-F238E27FC236}">
                  <a16:creationId xmlns:a16="http://schemas.microsoft.com/office/drawing/2014/main" id="{CB472F67-7C37-4D80-B346-DE30D44B55A0}"/>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26">
              <a:extLst>
                <a:ext uri="{FF2B5EF4-FFF2-40B4-BE49-F238E27FC236}">
                  <a16:creationId xmlns:a16="http://schemas.microsoft.com/office/drawing/2014/main" id="{19A8AE83-358F-4D4E-91C7-F09E35097AA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27">
              <a:extLst>
                <a:ext uri="{FF2B5EF4-FFF2-40B4-BE49-F238E27FC236}">
                  <a16:creationId xmlns:a16="http://schemas.microsoft.com/office/drawing/2014/main" id="{C4B79436-9285-45DE-A9FB-B3DD7507380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28">
              <a:extLst>
                <a:ext uri="{FF2B5EF4-FFF2-40B4-BE49-F238E27FC236}">
                  <a16:creationId xmlns:a16="http://schemas.microsoft.com/office/drawing/2014/main" id="{B0BF8BF3-C90A-483A-B61E-13D2C41FBAC5}"/>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29">
              <a:extLst>
                <a:ext uri="{FF2B5EF4-FFF2-40B4-BE49-F238E27FC236}">
                  <a16:creationId xmlns:a16="http://schemas.microsoft.com/office/drawing/2014/main" id="{31011274-F329-444B-9B06-69DD2EC44907}"/>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30">
              <a:extLst>
                <a:ext uri="{FF2B5EF4-FFF2-40B4-BE49-F238E27FC236}">
                  <a16:creationId xmlns:a16="http://schemas.microsoft.com/office/drawing/2014/main" id="{DB8B1D39-5B9A-4B4E-849B-A5821A24600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31">
              <a:extLst>
                <a:ext uri="{FF2B5EF4-FFF2-40B4-BE49-F238E27FC236}">
                  <a16:creationId xmlns:a16="http://schemas.microsoft.com/office/drawing/2014/main" id="{336ECD63-75C2-4A32-A31B-30BB3097240E}"/>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pic>
        <p:nvPicPr>
          <p:cNvPr id="5" name="İçerik Yer Tutucusu 4" descr="iç mekan, fotoğraf, bina, tavan içeren bir resim&#10;&#10;Açıklama otomatik olarak oluşturuldu">
            <a:extLst>
              <a:ext uri="{FF2B5EF4-FFF2-40B4-BE49-F238E27FC236}">
                <a16:creationId xmlns:a16="http://schemas.microsoft.com/office/drawing/2014/main" id="{CA3EB824-0620-4365-938F-36894269DA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4979" y="643467"/>
            <a:ext cx="4870741" cy="5566562"/>
          </a:xfrm>
          <a:prstGeom prst="rect">
            <a:avLst/>
          </a:prstGeom>
        </p:spPr>
      </p:pic>
    </p:spTree>
    <p:extLst>
      <p:ext uri="{BB962C8B-B14F-4D97-AF65-F5344CB8AC3E}">
        <p14:creationId xmlns:p14="http://schemas.microsoft.com/office/powerpoint/2010/main" val="3042499546"/>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id="{085A228A-9E04-4C2C-B1D7-09984D87A899}"/>
              </a:ext>
            </a:extLst>
          </p:cNvPr>
          <p:cNvSpPr txBox="1">
            <a:spLocks/>
          </p:cNvSpPr>
          <p:nvPr/>
        </p:nvSpPr>
        <p:spPr>
          <a:xfrm>
            <a:off x="3563888" y="5085184"/>
            <a:ext cx="2138563" cy="1478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tr-TR" sz="2800" dirty="0" smtClean="0">
                <a:solidFill>
                  <a:srgbClr val="FFFFFF"/>
                </a:solidFill>
              </a:rPr>
              <a:t>teşekkürler</a:t>
            </a:r>
            <a:endParaRPr lang="tr-TR" sz="2800" dirty="0">
              <a:solidFill>
                <a:srgbClr val="FFFFFF"/>
              </a:solidFill>
            </a:endParaRP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712" y="404664"/>
            <a:ext cx="5013176" cy="5013176"/>
          </a:xfrm>
          <a:prstGeom prst="ellipse">
            <a:avLst/>
          </a:prstGeom>
          <a:ln>
            <a:noFill/>
          </a:ln>
          <a:effectLst>
            <a:softEdge rad="112500"/>
          </a:effectLst>
        </p:spPr>
      </p:pic>
    </p:spTree>
    <p:extLst>
      <p:ext uri="{BB962C8B-B14F-4D97-AF65-F5344CB8AC3E}">
        <p14:creationId xmlns:p14="http://schemas.microsoft.com/office/powerpoint/2010/main" val="2595454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useBgFill="1">
        <p:nvSpPr>
          <p:cNvPr id="92" name="Rectangle 91">
            <a:extLst>
              <a:ext uri="{FF2B5EF4-FFF2-40B4-BE49-F238E27FC236}">
                <a16:creationId xmlns:a16="http://schemas.microsoft.com/office/drawing/2014/main" id="{E978A47D-4F17-40FE-AB70-7AF78A9575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50" y="-14287"/>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93">
            <a:extLst>
              <a:ext uri="{FF2B5EF4-FFF2-40B4-BE49-F238E27FC236}">
                <a16:creationId xmlns:a16="http://schemas.microsoft.com/office/drawing/2014/main" id="{85BE3A7E-6A3F-401E-A025-BBB8FDB8DD3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16" y="0"/>
            <a:ext cx="915604" cy="6858001"/>
            <a:chOff x="-14288" y="0"/>
            <a:chExt cx="1220788" cy="6858001"/>
          </a:xfrm>
          <a:solidFill>
            <a:schemeClr val="tx1">
              <a:alpha val="60000"/>
            </a:schemeClr>
          </a:solidFill>
        </p:grpSpPr>
        <p:sp>
          <p:nvSpPr>
            <p:cNvPr id="95" name="Rectangle 5">
              <a:extLst>
                <a:ext uri="{FF2B5EF4-FFF2-40B4-BE49-F238E27FC236}">
                  <a16:creationId xmlns:a16="http://schemas.microsoft.com/office/drawing/2014/main" id="{41EE9036-817C-476C-BD59-B5184F9A3E35}"/>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96" name="Freeform 6">
              <a:extLst>
                <a:ext uri="{FF2B5EF4-FFF2-40B4-BE49-F238E27FC236}">
                  <a16:creationId xmlns:a16="http://schemas.microsoft.com/office/drawing/2014/main" id="{F098087A-B4E4-4300-A841-44988BD88E2F}"/>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7" name="Freeform 7">
              <a:extLst>
                <a:ext uri="{FF2B5EF4-FFF2-40B4-BE49-F238E27FC236}">
                  <a16:creationId xmlns:a16="http://schemas.microsoft.com/office/drawing/2014/main" id="{F5BD5F4B-A39C-4DF9-84E4-A4D33F30E6EE}"/>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8" name="Freeform 8">
              <a:extLst>
                <a:ext uri="{FF2B5EF4-FFF2-40B4-BE49-F238E27FC236}">
                  <a16:creationId xmlns:a16="http://schemas.microsoft.com/office/drawing/2014/main" id="{D7FA9858-BFA0-4D5B-AF72-B1B65EB0699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9" name="Freeform 9">
              <a:extLst>
                <a:ext uri="{FF2B5EF4-FFF2-40B4-BE49-F238E27FC236}">
                  <a16:creationId xmlns:a16="http://schemas.microsoft.com/office/drawing/2014/main" id="{A508A5F3-AFE0-4750-A9C2-B51A514FFC4C}"/>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0" name="Freeform 10">
              <a:extLst>
                <a:ext uri="{FF2B5EF4-FFF2-40B4-BE49-F238E27FC236}">
                  <a16:creationId xmlns:a16="http://schemas.microsoft.com/office/drawing/2014/main" id="{92B4AAEB-ABF4-42A7-BE52-0B442190D16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1" name="Freeform 11">
              <a:extLst>
                <a:ext uri="{FF2B5EF4-FFF2-40B4-BE49-F238E27FC236}">
                  <a16:creationId xmlns:a16="http://schemas.microsoft.com/office/drawing/2014/main" id="{3767C370-4A42-4376-8CAE-606C4BC8F45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2" name="Freeform 12">
              <a:extLst>
                <a:ext uri="{FF2B5EF4-FFF2-40B4-BE49-F238E27FC236}">
                  <a16:creationId xmlns:a16="http://schemas.microsoft.com/office/drawing/2014/main" id="{36205F53-9C95-4954-B97C-1625BB8A350F}"/>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3" name="Freeform 13">
              <a:extLst>
                <a:ext uri="{FF2B5EF4-FFF2-40B4-BE49-F238E27FC236}">
                  <a16:creationId xmlns:a16="http://schemas.microsoft.com/office/drawing/2014/main" id="{DC80B58E-3469-43E9-96FC-D747B6983030}"/>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4" name="Freeform 14">
              <a:extLst>
                <a:ext uri="{FF2B5EF4-FFF2-40B4-BE49-F238E27FC236}">
                  <a16:creationId xmlns:a16="http://schemas.microsoft.com/office/drawing/2014/main" id="{E17A4ED2-DDD7-4B4D-A39C-9B0121C8862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5" name="Freeform 15">
              <a:extLst>
                <a:ext uri="{FF2B5EF4-FFF2-40B4-BE49-F238E27FC236}">
                  <a16:creationId xmlns:a16="http://schemas.microsoft.com/office/drawing/2014/main" id="{A2C14A85-E7A9-4E1D-809F-20F5CFA788BE}"/>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6" name="Line 16">
              <a:extLst>
                <a:ext uri="{FF2B5EF4-FFF2-40B4-BE49-F238E27FC236}">
                  <a16:creationId xmlns:a16="http://schemas.microsoft.com/office/drawing/2014/main" id="{F3D51E32-9399-4B7F-8D91-BF9A068B834B}"/>
                </a:ext>
                <a:ext uri="{C183D7F6-B498-43B3-948B-1728B52AA6E4}">
                  <adec:decorative xmlns=""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07" name="Freeform 17">
              <a:extLst>
                <a:ext uri="{FF2B5EF4-FFF2-40B4-BE49-F238E27FC236}">
                  <a16:creationId xmlns:a16="http://schemas.microsoft.com/office/drawing/2014/main" id="{9969F9D2-502D-4C1D-ABA5-02B1BF2A001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8" name="Freeform 18">
              <a:extLst>
                <a:ext uri="{FF2B5EF4-FFF2-40B4-BE49-F238E27FC236}">
                  <a16:creationId xmlns:a16="http://schemas.microsoft.com/office/drawing/2014/main" id="{4AE555C6-5623-478A-BF35-63E9929A3A2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9" name="Freeform 19">
              <a:extLst>
                <a:ext uri="{FF2B5EF4-FFF2-40B4-BE49-F238E27FC236}">
                  <a16:creationId xmlns:a16="http://schemas.microsoft.com/office/drawing/2014/main" id="{A3D3AED4-A69E-4301-9BB4-436DC5F0C95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0" name="Freeform 20">
              <a:extLst>
                <a:ext uri="{FF2B5EF4-FFF2-40B4-BE49-F238E27FC236}">
                  <a16:creationId xmlns:a16="http://schemas.microsoft.com/office/drawing/2014/main" id="{C3B8082C-2D81-48D7-8B45-85B7C892963C}"/>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1" name="Rectangle 21">
              <a:extLst>
                <a:ext uri="{FF2B5EF4-FFF2-40B4-BE49-F238E27FC236}">
                  <a16:creationId xmlns:a16="http://schemas.microsoft.com/office/drawing/2014/main" id="{9AD35461-BA86-408B-8A29-244EB2F2FB55}"/>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12" name="Freeform 22">
              <a:extLst>
                <a:ext uri="{FF2B5EF4-FFF2-40B4-BE49-F238E27FC236}">
                  <a16:creationId xmlns:a16="http://schemas.microsoft.com/office/drawing/2014/main" id="{F238E495-B6C6-4857-899B-CDD58483120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3" name="Freeform 23">
              <a:extLst>
                <a:ext uri="{FF2B5EF4-FFF2-40B4-BE49-F238E27FC236}">
                  <a16:creationId xmlns:a16="http://schemas.microsoft.com/office/drawing/2014/main" id="{E20A751E-054C-4EC2-8DA3-0EC923A65888}"/>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4" name="Freeform 24">
              <a:extLst>
                <a:ext uri="{FF2B5EF4-FFF2-40B4-BE49-F238E27FC236}">
                  <a16:creationId xmlns:a16="http://schemas.microsoft.com/office/drawing/2014/main" id="{B6E8E701-3D21-4E5C-AB6E-9A740469706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5" name="Freeform 25">
              <a:extLst>
                <a:ext uri="{FF2B5EF4-FFF2-40B4-BE49-F238E27FC236}">
                  <a16:creationId xmlns:a16="http://schemas.microsoft.com/office/drawing/2014/main" id="{431BDA41-D09D-4984-B888-756F5F81B49E}"/>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6" name="Freeform 26">
              <a:extLst>
                <a:ext uri="{FF2B5EF4-FFF2-40B4-BE49-F238E27FC236}">
                  <a16:creationId xmlns:a16="http://schemas.microsoft.com/office/drawing/2014/main" id="{0DC943D2-20E4-4C00-82D2-D405A7C00BB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7" name="Freeform 27">
              <a:extLst>
                <a:ext uri="{FF2B5EF4-FFF2-40B4-BE49-F238E27FC236}">
                  <a16:creationId xmlns:a16="http://schemas.microsoft.com/office/drawing/2014/main" id="{4BC34A74-80A2-4DE1-8ADC-BBD1709035B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8" name="Freeform 28">
              <a:extLst>
                <a:ext uri="{FF2B5EF4-FFF2-40B4-BE49-F238E27FC236}">
                  <a16:creationId xmlns:a16="http://schemas.microsoft.com/office/drawing/2014/main" id="{C6C3CA25-431F-4E26-952D-4AA9C4C725CF}"/>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9" name="Freeform 29">
              <a:extLst>
                <a:ext uri="{FF2B5EF4-FFF2-40B4-BE49-F238E27FC236}">
                  <a16:creationId xmlns:a16="http://schemas.microsoft.com/office/drawing/2014/main" id="{776D1836-82AE-40EF-9829-C6B8D2CF0258}"/>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0" name="Freeform 30">
              <a:extLst>
                <a:ext uri="{FF2B5EF4-FFF2-40B4-BE49-F238E27FC236}">
                  <a16:creationId xmlns:a16="http://schemas.microsoft.com/office/drawing/2014/main" id="{9A8E397E-ADF9-45C1-98F4-3F5A86378B6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1" name="Freeform 31">
              <a:extLst>
                <a:ext uri="{FF2B5EF4-FFF2-40B4-BE49-F238E27FC236}">
                  <a16:creationId xmlns:a16="http://schemas.microsoft.com/office/drawing/2014/main" id="{DE07CFD9-357F-40BC-A792-CE874BFE5094}"/>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2" name="Başlık 1">
            <a:extLst>
              <a:ext uri="{FF2B5EF4-FFF2-40B4-BE49-F238E27FC236}">
                <a16:creationId xmlns:a16="http://schemas.microsoft.com/office/drawing/2014/main" id="{7447304C-2627-4736-8A84-E60411FAF83D}"/>
              </a:ext>
            </a:extLst>
          </p:cNvPr>
          <p:cNvSpPr>
            <a:spLocks noGrp="1"/>
          </p:cNvSpPr>
          <p:nvPr>
            <p:ph type="title"/>
          </p:nvPr>
        </p:nvSpPr>
        <p:spPr>
          <a:xfrm>
            <a:off x="856059" y="1082673"/>
            <a:ext cx="2152062" cy="4708528"/>
          </a:xfrm>
        </p:spPr>
        <p:txBody>
          <a:bodyPr>
            <a:normAutofit/>
          </a:bodyPr>
          <a:lstStyle/>
          <a:p>
            <a:pPr algn="r"/>
            <a:r>
              <a:rPr lang="tr-TR" sz="2500"/>
              <a:t>MİSYONUMUZ</a:t>
            </a:r>
          </a:p>
        </p:txBody>
      </p:sp>
      <p:cxnSp>
        <p:nvCxnSpPr>
          <p:cNvPr id="123" name="Straight Connector 122">
            <a:extLst>
              <a:ext uri="{FF2B5EF4-FFF2-40B4-BE49-F238E27FC236}">
                <a16:creationId xmlns:a16="http://schemas.microsoft.com/office/drawing/2014/main" id="{085ECEC0-FF5D-4348-92C7-1EA7C61E770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454684"/>
            <a:ext cx="0" cy="3649129"/>
          </a:xfrm>
          <a:prstGeom prst="line">
            <a:avLst/>
          </a:prstGeom>
          <a:ln w="2540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04C3D889-5A95-4C51-9D9B-555118F639D2}"/>
              </a:ext>
            </a:extLst>
          </p:cNvPr>
          <p:cNvSpPr>
            <a:spLocks noGrp="1"/>
          </p:cNvSpPr>
          <p:nvPr>
            <p:ph idx="1"/>
          </p:nvPr>
        </p:nvSpPr>
        <p:spPr>
          <a:xfrm>
            <a:off x="3973322" y="1082673"/>
            <a:ext cx="4313428" cy="4708528"/>
          </a:xfrm>
        </p:spPr>
        <p:txBody>
          <a:bodyPr anchor="ctr">
            <a:normAutofit/>
          </a:bodyPr>
          <a:lstStyle/>
          <a:p>
            <a:r>
              <a:rPr lang="tr-TR" sz="1600" dirty="0"/>
              <a:t>Öğrencilerimizin zihninde insana</a:t>
            </a:r>
            <a:r>
              <a:rPr lang="tr-TR" sz="1600" dirty="0" smtClean="0"/>
              <a:t>, düşünceye, özgürlüğe, ahlaka </a:t>
            </a:r>
            <a:r>
              <a:rPr lang="tr-TR" sz="1600" dirty="0"/>
              <a:t>ve kültürel mirasa saygıya dayanan bir din öğretimi anlayışının yayılmasına katkıda bulunmak.</a:t>
            </a:r>
            <a:br>
              <a:rPr lang="tr-TR" sz="1600" dirty="0"/>
            </a:br>
            <a:endParaRPr lang="tr-TR" sz="1600" dirty="0"/>
          </a:p>
        </p:txBody>
      </p:sp>
      <p:grpSp>
        <p:nvGrpSpPr>
          <p:cNvPr id="125" name="Group 124">
            <a:extLst>
              <a:ext uri="{FF2B5EF4-FFF2-40B4-BE49-F238E27FC236}">
                <a16:creationId xmlns:a16="http://schemas.microsoft.com/office/drawing/2014/main" id="{F4E035BE-9FF4-43D3-BC25-CF582D7FF85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23684" y="0"/>
            <a:ext cx="506016" cy="6848476"/>
            <a:chOff x="11364912" y="0"/>
            <a:chExt cx="674688" cy="6848476"/>
          </a:xfrm>
          <a:solidFill>
            <a:schemeClr val="tx1">
              <a:alpha val="60000"/>
            </a:schemeClr>
          </a:solidFill>
        </p:grpSpPr>
        <p:sp>
          <p:nvSpPr>
            <p:cNvPr id="126" name="Freeform 32">
              <a:extLst>
                <a:ext uri="{FF2B5EF4-FFF2-40B4-BE49-F238E27FC236}">
                  <a16:creationId xmlns:a16="http://schemas.microsoft.com/office/drawing/2014/main" id="{F98BCEB2-EC20-4E84-A994-0AC37292C8B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7" name="Freeform 33">
              <a:extLst>
                <a:ext uri="{FF2B5EF4-FFF2-40B4-BE49-F238E27FC236}">
                  <a16:creationId xmlns:a16="http://schemas.microsoft.com/office/drawing/2014/main" id="{7A2E1821-AEDF-417E-9F17-83379E9C0941}"/>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8" name="Freeform 34">
              <a:extLst>
                <a:ext uri="{FF2B5EF4-FFF2-40B4-BE49-F238E27FC236}">
                  <a16:creationId xmlns:a16="http://schemas.microsoft.com/office/drawing/2014/main" id="{CB3734E2-8292-4B47-B6AB-0E5A058DE95A}"/>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9" name="Freeform 35">
              <a:extLst>
                <a:ext uri="{FF2B5EF4-FFF2-40B4-BE49-F238E27FC236}">
                  <a16:creationId xmlns:a16="http://schemas.microsoft.com/office/drawing/2014/main" id="{A0B09C51-29AB-45C0-B707-CCFB9DF280B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0" name="Freeform 36">
              <a:extLst>
                <a:ext uri="{FF2B5EF4-FFF2-40B4-BE49-F238E27FC236}">
                  <a16:creationId xmlns:a16="http://schemas.microsoft.com/office/drawing/2014/main" id="{510C0CED-AE1B-45AE-B5E1-57521E589D27}"/>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1" name="Freeform 37">
              <a:extLst>
                <a:ext uri="{FF2B5EF4-FFF2-40B4-BE49-F238E27FC236}">
                  <a16:creationId xmlns:a16="http://schemas.microsoft.com/office/drawing/2014/main" id="{591F2327-4B45-41AA-B41C-7404B6A1E4F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2" name="Freeform 38">
              <a:extLst>
                <a:ext uri="{FF2B5EF4-FFF2-40B4-BE49-F238E27FC236}">
                  <a16:creationId xmlns:a16="http://schemas.microsoft.com/office/drawing/2014/main" id="{5A63224C-41A0-42C0-96F6-0B2BE99A1353}"/>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3" name="Freeform 39">
              <a:extLst>
                <a:ext uri="{FF2B5EF4-FFF2-40B4-BE49-F238E27FC236}">
                  <a16:creationId xmlns:a16="http://schemas.microsoft.com/office/drawing/2014/main" id="{A7C00B9F-C253-4776-9935-EC02254A4F2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4" name="Freeform 40">
              <a:extLst>
                <a:ext uri="{FF2B5EF4-FFF2-40B4-BE49-F238E27FC236}">
                  <a16:creationId xmlns:a16="http://schemas.microsoft.com/office/drawing/2014/main" id="{5062D4AA-13F3-4064-8440-FFE8562D8540}"/>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5" name="Rectangle 41">
              <a:extLst>
                <a:ext uri="{FF2B5EF4-FFF2-40B4-BE49-F238E27FC236}">
                  <a16:creationId xmlns:a16="http://schemas.microsoft.com/office/drawing/2014/main" id="{3E143B27-CB82-440B-879B-D25C1891C191}"/>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spTree>
    <p:extLst>
      <p:ext uri="{BB962C8B-B14F-4D97-AF65-F5344CB8AC3E}">
        <p14:creationId xmlns:p14="http://schemas.microsoft.com/office/powerpoint/2010/main" val="2840610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495" name="Rectangle 319">
            <a:extLst>
              <a:ext uri="{FF2B5EF4-FFF2-40B4-BE49-F238E27FC236}">
                <a16:creationId xmlns:a16="http://schemas.microsoft.com/office/drawing/2014/main" id="{C6270675-9512-4978-8583-36659256EE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C44B6E53-3849-492F-912C-1602D0E1FF56}"/>
              </a:ext>
            </a:extLst>
          </p:cNvPr>
          <p:cNvSpPr>
            <a:spLocks noGrp="1"/>
          </p:cNvSpPr>
          <p:nvPr>
            <p:ph type="title"/>
          </p:nvPr>
        </p:nvSpPr>
        <p:spPr>
          <a:xfrm>
            <a:off x="856059" y="618518"/>
            <a:ext cx="7429499" cy="1478570"/>
          </a:xfrm>
        </p:spPr>
        <p:txBody>
          <a:bodyPr>
            <a:normAutofit/>
          </a:bodyPr>
          <a:lstStyle/>
          <a:p>
            <a:r>
              <a:rPr lang="tr-TR"/>
              <a:t>FİZİKİ KAPASİTE</a:t>
            </a:r>
          </a:p>
        </p:txBody>
      </p:sp>
      <p:graphicFrame>
        <p:nvGraphicFramePr>
          <p:cNvPr id="217" name="İçerik Yer Tutucusu 2">
            <a:extLst>
              <a:ext uri="{FF2B5EF4-FFF2-40B4-BE49-F238E27FC236}">
                <a16:creationId xmlns:a16="http://schemas.microsoft.com/office/drawing/2014/main" id="{DBC15DE4-855E-4ADF-A88B-899DA07CE9B3}"/>
              </a:ext>
            </a:extLst>
          </p:cNvPr>
          <p:cNvGraphicFramePr>
            <a:graphicFrameLocks noGrp="1"/>
          </p:cNvGraphicFramePr>
          <p:nvPr>
            <p:ph idx="1"/>
            <p:extLst>
              <p:ext uri="{D42A27DB-BD31-4B8C-83A1-F6EECF244321}">
                <p14:modId xmlns:p14="http://schemas.microsoft.com/office/powerpoint/2010/main" val="232080914"/>
              </p:ext>
            </p:extLst>
          </p:nvPr>
        </p:nvGraphicFramePr>
        <p:xfrm>
          <a:off x="856059" y="2249488"/>
          <a:ext cx="7429500" cy="3541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1819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21F7EDB7-1437-4689-AD93-051AAE63FB12}"/>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9144002" cy="6858001"/>
            <a:chOff x="0" y="-1"/>
            <a:chExt cx="12192003" cy="6858001"/>
          </a:xfrm>
        </p:grpSpPr>
        <p:sp useBgFill="1">
          <p:nvSpPr>
            <p:cNvPr id="88" name="Rectangle 87">
              <a:extLst>
                <a:ext uri="{FF2B5EF4-FFF2-40B4-BE49-F238E27FC236}">
                  <a16:creationId xmlns:a16="http://schemas.microsoft.com/office/drawing/2014/main" id="{CB9622E9-83EA-45FB-8EC1-4477B910112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2">
              <a:extLst>
                <a:ext uri="{FF2B5EF4-FFF2-40B4-BE49-F238E27FC236}">
                  <a16:creationId xmlns:a16="http://schemas.microsoft.com/office/drawing/2014/main" id="{9B668750-4C89-47F1-9591-BE7F26A04677}"/>
                </a:ext>
                <a:ext uri="{C183D7F6-B498-43B3-948B-1728B52AA6E4}">
                  <adec:decorative xmlns=""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grpSp>
        <p:nvGrpSpPr>
          <p:cNvPr id="91" name="Group 90">
            <a:extLst>
              <a:ext uri="{FF2B5EF4-FFF2-40B4-BE49-F238E27FC236}">
                <a16:creationId xmlns:a16="http://schemas.microsoft.com/office/drawing/2014/main" id="{CF4A3706-CD49-4455-81DC-365A2D51C38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5848" y="0"/>
            <a:ext cx="1728807"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92" name="Rectangle 5">
              <a:extLst>
                <a:ext uri="{FF2B5EF4-FFF2-40B4-BE49-F238E27FC236}">
                  <a16:creationId xmlns:a16="http://schemas.microsoft.com/office/drawing/2014/main" id="{A089F841-E435-4B8D-82BD-263C9553F379}"/>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93" name="Freeform 6">
              <a:extLst>
                <a:ext uri="{FF2B5EF4-FFF2-40B4-BE49-F238E27FC236}">
                  <a16:creationId xmlns:a16="http://schemas.microsoft.com/office/drawing/2014/main" id="{DAA38AAA-0F1D-404C-A14F-A9EA519B8512}"/>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4" name="Freeform 7">
              <a:extLst>
                <a:ext uri="{FF2B5EF4-FFF2-40B4-BE49-F238E27FC236}">
                  <a16:creationId xmlns:a16="http://schemas.microsoft.com/office/drawing/2014/main" id="{79592AD6-0042-4811-8CA3-4FF820B0B299}"/>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5" name="Rectangle 8">
              <a:extLst>
                <a:ext uri="{FF2B5EF4-FFF2-40B4-BE49-F238E27FC236}">
                  <a16:creationId xmlns:a16="http://schemas.microsoft.com/office/drawing/2014/main" id="{E8D67C8B-8012-4B05-8119-C932C5E96C69}"/>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96" name="Freeform 9">
              <a:extLst>
                <a:ext uri="{FF2B5EF4-FFF2-40B4-BE49-F238E27FC236}">
                  <a16:creationId xmlns:a16="http://schemas.microsoft.com/office/drawing/2014/main" id="{EABE68F1-9E8A-4E95-A606-23B237E77524}"/>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7" name="Freeform 10">
              <a:extLst>
                <a:ext uri="{FF2B5EF4-FFF2-40B4-BE49-F238E27FC236}">
                  <a16:creationId xmlns:a16="http://schemas.microsoft.com/office/drawing/2014/main" id="{C35B2031-B854-4606-BCDA-0BBF8332954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8" name="Freeform 11">
              <a:extLst>
                <a:ext uri="{FF2B5EF4-FFF2-40B4-BE49-F238E27FC236}">
                  <a16:creationId xmlns:a16="http://schemas.microsoft.com/office/drawing/2014/main" id="{15A77494-4229-4AB1-BB6A-2EA9193FF4D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9" name="Freeform 12">
              <a:extLst>
                <a:ext uri="{FF2B5EF4-FFF2-40B4-BE49-F238E27FC236}">
                  <a16:creationId xmlns:a16="http://schemas.microsoft.com/office/drawing/2014/main" id="{AECC3FBA-4EBA-4179-A671-1042C678B0B1}"/>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0" name="Freeform 13">
              <a:extLst>
                <a:ext uri="{FF2B5EF4-FFF2-40B4-BE49-F238E27FC236}">
                  <a16:creationId xmlns:a16="http://schemas.microsoft.com/office/drawing/2014/main" id="{02B530CD-3385-4D4F-AC32-CAB1C9DDAAA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1" name="Freeform 14">
              <a:extLst>
                <a:ext uri="{FF2B5EF4-FFF2-40B4-BE49-F238E27FC236}">
                  <a16:creationId xmlns:a16="http://schemas.microsoft.com/office/drawing/2014/main" id="{56227A7A-DA96-4E2B-B066-2554F98BFD9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2" name="Freeform 15">
              <a:extLst>
                <a:ext uri="{FF2B5EF4-FFF2-40B4-BE49-F238E27FC236}">
                  <a16:creationId xmlns:a16="http://schemas.microsoft.com/office/drawing/2014/main" id="{607021BA-15C6-4D7A-A774-B7B1F2ED341D}"/>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3" name="Freeform 16">
              <a:extLst>
                <a:ext uri="{FF2B5EF4-FFF2-40B4-BE49-F238E27FC236}">
                  <a16:creationId xmlns:a16="http://schemas.microsoft.com/office/drawing/2014/main" id="{DC06C301-0EAD-447D-A966-8C7AB94A3BA9}"/>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4" name="Freeform 17">
              <a:extLst>
                <a:ext uri="{FF2B5EF4-FFF2-40B4-BE49-F238E27FC236}">
                  <a16:creationId xmlns:a16="http://schemas.microsoft.com/office/drawing/2014/main" id="{E686DF40-6765-4FBC-A7F8-9AF946D7179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5" name="Freeform 18">
              <a:extLst>
                <a:ext uri="{FF2B5EF4-FFF2-40B4-BE49-F238E27FC236}">
                  <a16:creationId xmlns:a16="http://schemas.microsoft.com/office/drawing/2014/main" id="{A1330CAA-984A-4FD3-A574-5377DF768F14}"/>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6" name="Freeform 19">
              <a:extLst>
                <a:ext uri="{FF2B5EF4-FFF2-40B4-BE49-F238E27FC236}">
                  <a16:creationId xmlns:a16="http://schemas.microsoft.com/office/drawing/2014/main" id="{3461CAFE-EF80-4C38-A27B-6E6847F2B09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7" name="Freeform 20">
              <a:extLst>
                <a:ext uri="{FF2B5EF4-FFF2-40B4-BE49-F238E27FC236}">
                  <a16:creationId xmlns:a16="http://schemas.microsoft.com/office/drawing/2014/main" id="{C96CB611-34ED-41F3-B15D-F6B17B5E50BA}"/>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8" name="Freeform 21">
              <a:extLst>
                <a:ext uri="{FF2B5EF4-FFF2-40B4-BE49-F238E27FC236}">
                  <a16:creationId xmlns:a16="http://schemas.microsoft.com/office/drawing/2014/main" id="{6D93242F-91B7-4F52-801F-9CEE2987D15C}"/>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9" name="Freeform 22">
              <a:extLst>
                <a:ext uri="{FF2B5EF4-FFF2-40B4-BE49-F238E27FC236}">
                  <a16:creationId xmlns:a16="http://schemas.microsoft.com/office/drawing/2014/main" id="{72209AFA-8B7F-46AE-80BC-7CD5E817577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0" name="Freeform 23">
              <a:extLst>
                <a:ext uri="{FF2B5EF4-FFF2-40B4-BE49-F238E27FC236}">
                  <a16:creationId xmlns:a16="http://schemas.microsoft.com/office/drawing/2014/main" id="{283D5E20-6411-476C-8A6A-27F019149F1B}"/>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1" name="Freeform 24">
              <a:extLst>
                <a:ext uri="{FF2B5EF4-FFF2-40B4-BE49-F238E27FC236}">
                  <a16:creationId xmlns:a16="http://schemas.microsoft.com/office/drawing/2014/main" id="{E35069A2-A355-4382-8898-3D35D040D808}"/>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2" name="Freeform 25">
              <a:extLst>
                <a:ext uri="{FF2B5EF4-FFF2-40B4-BE49-F238E27FC236}">
                  <a16:creationId xmlns:a16="http://schemas.microsoft.com/office/drawing/2014/main" id="{2B8F4B12-C56F-43C9-B678-11BE48DBE57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3" name="Freeform 26">
              <a:extLst>
                <a:ext uri="{FF2B5EF4-FFF2-40B4-BE49-F238E27FC236}">
                  <a16:creationId xmlns:a16="http://schemas.microsoft.com/office/drawing/2014/main" id="{8072F38D-DAD7-4A73-A1C3-356C48C4194E}"/>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4" name="Freeform 27">
              <a:extLst>
                <a:ext uri="{FF2B5EF4-FFF2-40B4-BE49-F238E27FC236}">
                  <a16:creationId xmlns:a16="http://schemas.microsoft.com/office/drawing/2014/main" id="{282751AD-3FCC-4A00-B6EB-CD4AEE37040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5" name="Freeform 28">
              <a:extLst>
                <a:ext uri="{FF2B5EF4-FFF2-40B4-BE49-F238E27FC236}">
                  <a16:creationId xmlns:a16="http://schemas.microsoft.com/office/drawing/2014/main" id="{8EA220D4-1126-4A10-B0C9-60A5E99D70D0}"/>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6" name="Freeform 29">
              <a:extLst>
                <a:ext uri="{FF2B5EF4-FFF2-40B4-BE49-F238E27FC236}">
                  <a16:creationId xmlns:a16="http://schemas.microsoft.com/office/drawing/2014/main" id="{1C7FF311-C877-42AD-8656-6ADF9E8B03C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7" name="Freeform 30">
              <a:extLst>
                <a:ext uri="{FF2B5EF4-FFF2-40B4-BE49-F238E27FC236}">
                  <a16:creationId xmlns:a16="http://schemas.microsoft.com/office/drawing/2014/main" id="{21D21197-E4E6-4974-8717-7A884C470696}"/>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8" name="Freeform 31">
              <a:extLst>
                <a:ext uri="{FF2B5EF4-FFF2-40B4-BE49-F238E27FC236}">
                  <a16:creationId xmlns:a16="http://schemas.microsoft.com/office/drawing/2014/main" id="{8999D374-7231-438C-AAFF-586E90D7AC4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9" name="Freeform 32">
              <a:extLst>
                <a:ext uri="{FF2B5EF4-FFF2-40B4-BE49-F238E27FC236}">
                  <a16:creationId xmlns:a16="http://schemas.microsoft.com/office/drawing/2014/main" id="{2E99439A-BBE6-47F9-9B2E-08FB842D30AE}"/>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0" name="Rectangle 33">
              <a:extLst>
                <a:ext uri="{FF2B5EF4-FFF2-40B4-BE49-F238E27FC236}">
                  <a16:creationId xmlns:a16="http://schemas.microsoft.com/office/drawing/2014/main" id="{326BBA6A-787A-4927-9CEA-4EF2315E8B38}"/>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21" name="Freeform 34">
              <a:extLst>
                <a:ext uri="{FF2B5EF4-FFF2-40B4-BE49-F238E27FC236}">
                  <a16:creationId xmlns:a16="http://schemas.microsoft.com/office/drawing/2014/main" id="{9EBCF724-BD4F-4763-96EA-3B49A0192422}"/>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2" name="Freeform 35">
              <a:extLst>
                <a:ext uri="{FF2B5EF4-FFF2-40B4-BE49-F238E27FC236}">
                  <a16:creationId xmlns:a16="http://schemas.microsoft.com/office/drawing/2014/main" id="{514181B4-343A-468A-A7A3-A24EA18437A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3" name="Freeform 36">
              <a:extLst>
                <a:ext uri="{FF2B5EF4-FFF2-40B4-BE49-F238E27FC236}">
                  <a16:creationId xmlns:a16="http://schemas.microsoft.com/office/drawing/2014/main" id="{CA203802-8F2C-4810-86C3-9F5C8A8C51C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4" name="Freeform 37">
              <a:extLst>
                <a:ext uri="{FF2B5EF4-FFF2-40B4-BE49-F238E27FC236}">
                  <a16:creationId xmlns:a16="http://schemas.microsoft.com/office/drawing/2014/main" id="{49DE1B83-157A-4C15-9CDD-0890D4102E2C}"/>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5" name="Freeform 38">
              <a:extLst>
                <a:ext uri="{FF2B5EF4-FFF2-40B4-BE49-F238E27FC236}">
                  <a16:creationId xmlns:a16="http://schemas.microsoft.com/office/drawing/2014/main" id="{79FF2CFC-9520-4047-97BA-B9F21A5A80B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6" name="Freeform 39">
              <a:extLst>
                <a:ext uri="{FF2B5EF4-FFF2-40B4-BE49-F238E27FC236}">
                  <a16:creationId xmlns:a16="http://schemas.microsoft.com/office/drawing/2014/main" id="{51DF22B1-CEB5-4249-BD3A-994A6EDDF8D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7" name="Freeform 40">
              <a:extLst>
                <a:ext uri="{FF2B5EF4-FFF2-40B4-BE49-F238E27FC236}">
                  <a16:creationId xmlns:a16="http://schemas.microsoft.com/office/drawing/2014/main" id="{25FAC49F-4726-4ED1-832D-A07808F71BB6}"/>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8" name="Freeform 41">
              <a:extLst>
                <a:ext uri="{FF2B5EF4-FFF2-40B4-BE49-F238E27FC236}">
                  <a16:creationId xmlns:a16="http://schemas.microsoft.com/office/drawing/2014/main" id="{59C42689-6633-4333-9462-1733BC620D3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9" name="Freeform 42">
              <a:extLst>
                <a:ext uri="{FF2B5EF4-FFF2-40B4-BE49-F238E27FC236}">
                  <a16:creationId xmlns:a16="http://schemas.microsoft.com/office/drawing/2014/main" id="{60B37CFD-CC7B-44E0-8F09-78895A966F1B}"/>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0" name="Freeform 43">
              <a:extLst>
                <a:ext uri="{FF2B5EF4-FFF2-40B4-BE49-F238E27FC236}">
                  <a16:creationId xmlns:a16="http://schemas.microsoft.com/office/drawing/2014/main" id="{F9074772-C2EC-4132-B934-4F0148F07FF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1" name="Freeform 44">
              <a:extLst>
                <a:ext uri="{FF2B5EF4-FFF2-40B4-BE49-F238E27FC236}">
                  <a16:creationId xmlns:a16="http://schemas.microsoft.com/office/drawing/2014/main" id="{CD64CD1E-7C60-4B15-A6BD-0CDEC2532E42}"/>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2" name="Rectangle 45">
              <a:extLst>
                <a:ext uri="{FF2B5EF4-FFF2-40B4-BE49-F238E27FC236}">
                  <a16:creationId xmlns:a16="http://schemas.microsoft.com/office/drawing/2014/main" id="{76656787-08EB-4D3E-843B-3003DA3253F7}"/>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33" name="Freeform 46">
              <a:extLst>
                <a:ext uri="{FF2B5EF4-FFF2-40B4-BE49-F238E27FC236}">
                  <a16:creationId xmlns:a16="http://schemas.microsoft.com/office/drawing/2014/main" id="{BDDC6CD8-3C85-4154-8CA7-C90055C9965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4" name="Freeform 47">
              <a:extLst>
                <a:ext uri="{FF2B5EF4-FFF2-40B4-BE49-F238E27FC236}">
                  <a16:creationId xmlns:a16="http://schemas.microsoft.com/office/drawing/2014/main" id="{64A47505-37C3-4DFD-B6A0-BACBE89A809F}"/>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5" name="Freeform 48">
              <a:extLst>
                <a:ext uri="{FF2B5EF4-FFF2-40B4-BE49-F238E27FC236}">
                  <a16:creationId xmlns:a16="http://schemas.microsoft.com/office/drawing/2014/main" id="{4FB147B4-C2A1-46AE-B6B5-BB05027FABC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6" name="Freeform 49">
              <a:extLst>
                <a:ext uri="{FF2B5EF4-FFF2-40B4-BE49-F238E27FC236}">
                  <a16:creationId xmlns:a16="http://schemas.microsoft.com/office/drawing/2014/main" id="{A962EF7A-E05D-47DA-BA74-C8629D9383DD}"/>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7" name="Freeform 50">
              <a:extLst>
                <a:ext uri="{FF2B5EF4-FFF2-40B4-BE49-F238E27FC236}">
                  <a16:creationId xmlns:a16="http://schemas.microsoft.com/office/drawing/2014/main" id="{2C8FDFCC-308B-4955-A813-DFAC66312FA2}"/>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8" name="Freeform 51">
              <a:extLst>
                <a:ext uri="{FF2B5EF4-FFF2-40B4-BE49-F238E27FC236}">
                  <a16:creationId xmlns:a16="http://schemas.microsoft.com/office/drawing/2014/main" id="{52D46068-8CFB-4E0B-9543-28A7ECADD87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9" name="Freeform 52">
              <a:extLst>
                <a:ext uri="{FF2B5EF4-FFF2-40B4-BE49-F238E27FC236}">
                  <a16:creationId xmlns:a16="http://schemas.microsoft.com/office/drawing/2014/main" id="{E47AE856-C4BB-48CF-B2A2-AFB0579F44A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0" name="Freeform 53">
              <a:extLst>
                <a:ext uri="{FF2B5EF4-FFF2-40B4-BE49-F238E27FC236}">
                  <a16:creationId xmlns:a16="http://schemas.microsoft.com/office/drawing/2014/main" id="{3338C43C-6074-4421-97E9-0B9832383137}"/>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1" name="Freeform 54">
              <a:extLst>
                <a:ext uri="{FF2B5EF4-FFF2-40B4-BE49-F238E27FC236}">
                  <a16:creationId xmlns:a16="http://schemas.microsoft.com/office/drawing/2014/main" id="{910D8CF2-8086-4C4C-89E1-A82DB5DFFD6B}"/>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2" name="Freeform 55">
              <a:extLst>
                <a:ext uri="{FF2B5EF4-FFF2-40B4-BE49-F238E27FC236}">
                  <a16:creationId xmlns:a16="http://schemas.microsoft.com/office/drawing/2014/main" id="{FADABDD3-D22B-4229-8038-A9BBB3721EB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3" name="Freeform 56">
              <a:extLst>
                <a:ext uri="{FF2B5EF4-FFF2-40B4-BE49-F238E27FC236}">
                  <a16:creationId xmlns:a16="http://schemas.microsoft.com/office/drawing/2014/main" id="{7D9568FC-37BC-470C-93A5-8983D0C12E9A}"/>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4" name="Freeform 57">
              <a:extLst>
                <a:ext uri="{FF2B5EF4-FFF2-40B4-BE49-F238E27FC236}">
                  <a16:creationId xmlns:a16="http://schemas.microsoft.com/office/drawing/2014/main" id="{5786181E-9BC0-4551-9B1F-D58636404CF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5" name="Freeform 58">
              <a:extLst>
                <a:ext uri="{FF2B5EF4-FFF2-40B4-BE49-F238E27FC236}">
                  <a16:creationId xmlns:a16="http://schemas.microsoft.com/office/drawing/2014/main" id="{AD321C02-50D5-45DB-A66C-B77BFCA1DB4E}"/>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2" name="Başlık 1">
            <a:extLst>
              <a:ext uri="{FF2B5EF4-FFF2-40B4-BE49-F238E27FC236}">
                <a16:creationId xmlns:a16="http://schemas.microsoft.com/office/drawing/2014/main" id="{566E6429-19C8-499A-86DB-D12E457BD152}"/>
              </a:ext>
            </a:extLst>
          </p:cNvPr>
          <p:cNvSpPr>
            <a:spLocks noGrp="1"/>
          </p:cNvSpPr>
          <p:nvPr>
            <p:ph type="title"/>
          </p:nvPr>
        </p:nvSpPr>
        <p:spPr>
          <a:xfrm>
            <a:off x="6308835" y="618518"/>
            <a:ext cx="2211180" cy="1478570"/>
          </a:xfrm>
        </p:spPr>
        <p:txBody>
          <a:bodyPr>
            <a:normAutofit/>
          </a:bodyPr>
          <a:lstStyle/>
          <a:p>
            <a:r>
              <a:rPr lang="tr-TR" sz="2800"/>
              <a:t>DIŞ GÖRÜNÜM</a:t>
            </a:r>
          </a:p>
        </p:txBody>
      </p:sp>
      <p:cxnSp>
        <p:nvCxnSpPr>
          <p:cNvPr id="147" name="Straight Connector 146">
            <a:extLst>
              <a:ext uri="{FF2B5EF4-FFF2-40B4-BE49-F238E27FC236}">
                <a16:creationId xmlns:a16="http://schemas.microsoft.com/office/drawing/2014/main" id="{C74412C7-7BA6-412B-93CA-2C8CE9E642E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87844" y="-464"/>
            <a:ext cx="1984" cy="3429000"/>
          </a:xfrm>
          <a:prstGeom prst="line">
            <a:avLst/>
          </a:prstGeom>
          <a:solidFill>
            <a:schemeClr val="tx2">
              <a:alpha val="60000"/>
            </a:schemeClr>
          </a:solidFill>
          <a:ln w="19050">
            <a:solidFill>
              <a:schemeClr val="tx2">
                <a:alpha val="60000"/>
              </a:schemeClr>
            </a:solidFill>
          </a:ln>
          <a:effectLst/>
        </p:spPr>
      </p:cxnSp>
      <p:pic>
        <p:nvPicPr>
          <p:cNvPr id="3" name="İçerik Yer Tutucusu 2"/>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048" t="5074" r="1048" b="996"/>
          <a:stretch/>
        </p:blipFill>
        <p:spPr>
          <a:xfrm>
            <a:off x="57872" y="11198"/>
            <a:ext cx="5256754" cy="37031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49" name="Straight Connector 148">
            <a:extLst>
              <a:ext uri="{FF2B5EF4-FFF2-40B4-BE49-F238E27FC236}">
                <a16:creationId xmlns:a16="http://schemas.microsoft.com/office/drawing/2014/main" id="{F5459D2F-D834-4D12-A2D5-D08685B2618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66921" y="-464"/>
            <a:ext cx="1984" cy="6858465"/>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cxnSp>
        <p:nvCxnSpPr>
          <p:cNvPr id="151" name="Straight Connector 150">
            <a:extLst>
              <a:ext uri="{FF2B5EF4-FFF2-40B4-BE49-F238E27FC236}">
                <a16:creationId xmlns:a16="http://schemas.microsoft.com/office/drawing/2014/main" id="{6D5510ED-8B38-4431-85A0-01F45D6C03D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97" y="3427414"/>
            <a:ext cx="5668905" cy="0"/>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pic>
        <p:nvPicPr>
          <p:cNvPr id="4" name="Resim 3"/>
          <p:cNvPicPr>
            <a:picLocks noChangeAspect="1"/>
          </p:cNvPicPr>
          <p:nvPr/>
        </p:nvPicPr>
        <p:blipFill rotWithShape="1">
          <a:blip r:embed="rId5">
            <a:extLst>
              <a:ext uri="{28A0092B-C50C-407E-A947-70E740481C1C}">
                <a14:useLocalDpi xmlns:a14="http://schemas.microsoft.com/office/drawing/2010/main" val="0"/>
              </a:ext>
            </a:extLst>
          </a:blip>
          <a:srcRect b="21613"/>
          <a:stretch/>
        </p:blipFill>
        <p:spPr>
          <a:xfrm>
            <a:off x="85784" y="3791061"/>
            <a:ext cx="5420637" cy="31867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42260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81" name="Group 80">
            <a:extLst>
              <a:ext uri="{FF2B5EF4-FFF2-40B4-BE49-F238E27FC236}">
                <a16:creationId xmlns:a16="http://schemas.microsoft.com/office/drawing/2014/main" id="{4CB5CC6F-11C1-4C07-87C0-F043993E89E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9144002" cy="6858001"/>
            <a:chOff x="0" y="-1"/>
            <a:chExt cx="12192003" cy="6858001"/>
          </a:xfrm>
        </p:grpSpPr>
        <p:sp useBgFill="1">
          <p:nvSpPr>
            <p:cNvPr id="82" name="Rectangle 81">
              <a:extLst>
                <a:ext uri="{FF2B5EF4-FFF2-40B4-BE49-F238E27FC236}">
                  <a16:creationId xmlns:a16="http://schemas.microsoft.com/office/drawing/2014/main" id="{FADA3C27-4EC6-4DCA-BB85-C75BAAE8282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2">
              <a:extLst>
                <a:ext uri="{FF2B5EF4-FFF2-40B4-BE49-F238E27FC236}">
                  <a16:creationId xmlns:a16="http://schemas.microsoft.com/office/drawing/2014/main" id="{2D8216BF-F79F-406D-A3B4-46744068AC43}"/>
                </a:ext>
                <a:ext uri="{C183D7F6-B498-43B3-948B-1728B52AA6E4}">
                  <adec:decorative xmlns=""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grpSp>
        <p:nvGrpSpPr>
          <p:cNvPr id="85" name="Group 84">
            <a:extLst>
              <a:ext uri="{FF2B5EF4-FFF2-40B4-BE49-F238E27FC236}">
                <a16:creationId xmlns:a16="http://schemas.microsoft.com/office/drawing/2014/main" id="{C6C16BE5-8A9A-432D-8A61-230FA03816DB}"/>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86333" y="0"/>
            <a:ext cx="1728807"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86" name="Rectangle 5">
              <a:extLst>
                <a:ext uri="{FF2B5EF4-FFF2-40B4-BE49-F238E27FC236}">
                  <a16:creationId xmlns:a16="http://schemas.microsoft.com/office/drawing/2014/main" id="{2E852AB2-2672-41DF-9CF6-FCDEF1805EFF}"/>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87" name="Freeform 6">
              <a:extLst>
                <a:ext uri="{FF2B5EF4-FFF2-40B4-BE49-F238E27FC236}">
                  <a16:creationId xmlns:a16="http://schemas.microsoft.com/office/drawing/2014/main" id="{90283F1A-A49E-441D-BDF5-35B8BEE426A2}"/>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8" name="Freeform 7">
              <a:extLst>
                <a:ext uri="{FF2B5EF4-FFF2-40B4-BE49-F238E27FC236}">
                  <a16:creationId xmlns:a16="http://schemas.microsoft.com/office/drawing/2014/main" id="{B0BC41A4-F3F1-4CD4-B266-D9DAA21710B6}"/>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9" name="Rectangle 8">
              <a:extLst>
                <a:ext uri="{FF2B5EF4-FFF2-40B4-BE49-F238E27FC236}">
                  <a16:creationId xmlns:a16="http://schemas.microsoft.com/office/drawing/2014/main" id="{6E29DA39-130F-41A1-A21E-4FB453948A9F}"/>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90" name="Freeform 9">
              <a:extLst>
                <a:ext uri="{FF2B5EF4-FFF2-40B4-BE49-F238E27FC236}">
                  <a16:creationId xmlns:a16="http://schemas.microsoft.com/office/drawing/2014/main" id="{39995AD4-F8DE-4CEB-B958-1DBF7EAC296F}"/>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1" name="Freeform 10">
              <a:extLst>
                <a:ext uri="{FF2B5EF4-FFF2-40B4-BE49-F238E27FC236}">
                  <a16:creationId xmlns:a16="http://schemas.microsoft.com/office/drawing/2014/main" id="{D1F7DCE1-6887-4FE0-A7D7-3652030CFA1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2" name="Freeform 11">
              <a:extLst>
                <a:ext uri="{FF2B5EF4-FFF2-40B4-BE49-F238E27FC236}">
                  <a16:creationId xmlns:a16="http://schemas.microsoft.com/office/drawing/2014/main" id="{4E46B0E1-9543-441D-AD1D-1308AF88CAD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3" name="Freeform 12">
              <a:extLst>
                <a:ext uri="{FF2B5EF4-FFF2-40B4-BE49-F238E27FC236}">
                  <a16:creationId xmlns:a16="http://schemas.microsoft.com/office/drawing/2014/main" id="{E8C112C9-8D48-4612-AE0B-CF59EC7432CA}"/>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4" name="Freeform 13">
              <a:extLst>
                <a:ext uri="{FF2B5EF4-FFF2-40B4-BE49-F238E27FC236}">
                  <a16:creationId xmlns:a16="http://schemas.microsoft.com/office/drawing/2014/main" id="{2D16C38C-4A3B-4060-9A3B-C47DD6DE7C3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5" name="Freeform 14">
              <a:extLst>
                <a:ext uri="{FF2B5EF4-FFF2-40B4-BE49-F238E27FC236}">
                  <a16:creationId xmlns:a16="http://schemas.microsoft.com/office/drawing/2014/main" id="{0A9B4CAA-8439-44B3-B738-2123169FAA4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6" name="Freeform 15">
              <a:extLst>
                <a:ext uri="{FF2B5EF4-FFF2-40B4-BE49-F238E27FC236}">
                  <a16:creationId xmlns:a16="http://schemas.microsoft.com/office/drawing/2014/main" id="{8C6EF933-69B7-48C8-9337-4E0DEF6E7559}"/>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7" name="Freeform 16">
              <a:extLst>
                <a:ext uri="{FF2B5EF4-FFF2-40B4-BE49-F238E27FC236}">
                  <a16:creationId xmlns:a16="http://schemas.microsoft.com/office/drawing/2014/main" id="{B428AEFA-3C03-48AA-AEA5-8E3F58904C0F}"/>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8" name="Freeform 17">
              <a:extLst>
                <a:ext uri="{FF2B5EF4-FFF2-40B4-BE49-F238E27FC236}">
                  <a16:creationId xmlns:a16="http://schemas.microsoft.com/office/drawing/2014/main" id="{041D2508-FE53-47C0-887F-38BD1FB73C8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9" name="Freeform 18">
              <a:extLst>
                <a:ext uri="{FF2B5EF4-FFF2-40B4-BE49-F238E27FC236}">
                  <a16:creationId xmlns:a16="http://schemas.microsoft.com/office/drawing/2014/main" id="{2C0392BD-D896-4A41-B18B-1389FE1F0004}"/>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0" name="Freeform 19">
              <a:extLst>
                <a:ext uri="{FF2B5EF4-FFF2-40B4-BE49-F238E27FC236}">
                  <a16:creationId xmlns:a16="http://schemas.microsoft.com/office/drawing/2014/main" id="{B3272EA3-C600-441C-BFC9-ACFF90CD452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1" name="Freeform 20">
              <a:extLst>
                <a:ext uri="{FF2B5EF4-FFF2-40B4-BE49-F238E27FC236}">
                  <a16:creationId xmlns:a16="http://schemas.microsoft.com/office/drawing/2014/main" id="{D8731AA3-BC2D-408B-9D72-C804B8B9EDD0}"/>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2" name="Freeform 21">
              <a:extLst>
                <a:ext uri="{FF2B5EF4-FFF2-40B4-BE49-F238E27FC236}">
                  <a16:creationId xmlns:a16="http://schemas.microsoft.com/office/drawing/2014/main" id="{BE934A31-790A-459C-A997-670583ADCC5F}"/>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3" name="Freeform 22">
              <a:extLst>
                <a:ext uri="{FF2B5EF4-FFF2-40B4-BE49-F238E27FC236}">
                  <a16:creationId xmlns:a16="http://schemas.microsoft.com/office/drawing/2014/main" id="{241F679B-BBF0-49DA-A9F3-D623BA7523E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4" name="Freeform 23">
              <a:extLst>
                <a:ext uri="{FF2B5EF4-FFF2-40B4-BE49-F238E27FC236}">
                  <a16:creationId xmlns:a16="http://schemas.microsoft.com/office/drawing/2014/main" id="{0BDC4BE0-E1FF-48B5-A064-70F561454E97}"/>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5" name="Freeform 24">
              <a:extLst>
                <a:ext uri="{FF2B5EF4-FFF2-40B4-BE49-F238E27FC236}">
                  <a16:creationId xmlns:a16="http://schemas.microsoft.com/office/drawing/2014/main" id="{245FC7BA-96DB-41CB-B43A-8EEE482C3176}"/>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6" name="Freeform 25">
              <a:extLst>
                <a:ext uri="{FF2B5EF4-FFF2-40B4-BE49-F238E27FC236}">
                  <a16:creationId xmlns:a16="http://schemas.microsoft.com/office/drawing/2014/main" id="{3BBD03A9-646B-40EE-9A27-15297EC9364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7" name="Freeform 26">
              <a:extLst>
                <a:ext uri="{FF2B5EF4-FFF2-40B4-BE49-F238E27FC236}">
                  <a16:creationId xmlns:a16="http://schemas.microsoft.com/office/drawing/2014/main" id="{4D738FC2-47B4-4BC9-B109-05C56DC00D5F}"/>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8" name="Freeform 27">
              <a:extLst>
                <a:ext uri="{FF2B5EF4-FFF2-40B4-BE49-F238E27FC236}">
                  <a16:creationId xmlns:a16="http://schemas.microsoft.com/office/drawing/2014/main" id="{148BE0A7-2537-452C-BA13-B78D302CBFF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9" name="Freeform 28">
              <a:extLst>
                <a:ext uri="{FF2B5EF4-FFF2-40B4-BE49-F238E27FC236}">
                  <a16:creationId xmlns:a16="http://schemas.microsoft.com/office/drawing/2014/main" id="{CF6A9D45-D849-4BF5-BBA0-D7BE29B88414}"/>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0" name="Freeform 29">
              <a:extLst>
                <a:ext uri="{FF2B5EF4-FFF2-40B4-BE49-F238E27FC236}">
                  <a16:creationId xmlns:a16="http://schemas.microsoft.com/office/drawing/2014/main" id="{13F44E41-B5E8-472D-80F2-4539AD3D4CC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1" name="Freeform 30">
              <a:extLst>
                <a:ext uri="{FF2B5EF4-FFF2-40B4-BE49-F238E27FC236}">
                  <a16:creationId xmlns:a16="http://schemas.microsoft.com/office/drawing/2014/main" id="{CE052494-AAF2-4C3C-A072-317B7F98737C}"/>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2" name="Freeform 31">
              <a:extLst>
                <a:ext uri="{FF2B5EF4-FFF2-40B4-BE49-F238E27FC236}">
                  <a16:creationId xmlns:a16="http://schemas.microsoft.com/office/drawing/2014/main" id="{90345C3D-13FE-4815-9563-58A52B457B8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3" name="Freeform 32">
              <a:extLst>
                <a:ext uri="{FF2B5EF4-FFF2-40B4-BE49-F238E27FC236}">
                  <a16:creationId xmlns:a16="http://schemas.microsoft.com/office/drawing/2014/main" id="{37908D29-2BB3-4D6C-92DB-864F630573AD}"/>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4" name="Rectangle 33">
              <a:extLst>
                <a:ext uri="{FF2B5EF4-FFF2-40B4-BE49-F238E27FC236}">
                  <a16:creationId xmlns:a16="http://schemas.microsoft.com/office/drawing/2014/main" id="{174B5792-73C4-4FBF-BAD9-F9A5BBC5916E}"/>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15" name="Freeform 34">
              <a:extLst>
                <a:ext uri="{FF2B5EF4-FFF2-40B4-BE49-F238E27FC236}">
                  <a16:creationId xmlns:a16="http://schemas.microsoft.com/office/drawing/2014/main" id="{D4741BB8-0638-4A06-85A7-69FE81BC4457}"/>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6" name="Freeform 35">
              <a:extLst>
                <a:ext uri="{FF2B5EF4-FFF2-40B4-BE49-F238E27FC236}">
                  <a16:creationId xmlns:a16="http://schemas.microsoft.com/office/drawing/2014/main" id="{FBDB982D-6E9A-426E-86B1-69031E10403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7" name="Freeform 36">
              <a:extLst>
                <a:ext uri="{FF2B5EF4-FFF2-40B4-BE49-F238E27FC236}">
                  <a16:creationId xmlns:a16="http://schemas.microsoft.com/office/drawing/2014/main" id="{400B8260-9575-48DB-9175-B1C85302418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8" name="Freeform 37">
              <a:extLst>
                <a:ext uri="{FF2B5EF4-FFF2-40B4-BE49-F238E27FC236}">
                  <a16:creationId xmlns:a16="http://schemas.microsoft.com/office/drawing/2014/main" id="{52FB1DD3-BAEC-4974-89F5-36B695945918}"/>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9" name="Freeform 38">
              <a:extLst>
                <a:ext uri="{FF2B5EF4-FFF2-40B4-BE49-F238E27FC236}">
                  <a16:creationId xmlns:a16="http://schemas.microsoft.com/office/drawing/2014/main" id="{E51161AB-FDC1-4703-9C29-C410366B99F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0" name="Freeform 39">
              <a:extLst>
                <a:ext uri="{FF2B5EF4-FFF2-40B4-BE49-F238E27FC236}">
                  <a16:creationId xmlns:a16="http://schemas.microsoft.com/office/drawing/2014/main" id="{DE6123AD-33B5-429C-B8F7-DB1A8FDABFE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1" name="Freeform 40">
              <a:extLst>
                <a:ext uri="{FF2B5EF4-FFF2-40B4-BE49-F238E27FC236}">
                  <a16:creationId xmlns:a16="http://schemas.microsoft.com/office/drawing/2014/main" id="{8C454A1D-B20A-4994-8C14-EE5DD3B9939C}"/>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2" name="Freeform 41">
              <a:extLst>
                <a:ext uri="{FF2B5EF4-FFF2-40B4-BE49-F238E27FC236}">
                  <a16:creationId xmlns:a16="http://schemas.microsoft.com/office/drawing/2014/main" id="{CFA7BB74-790B-45D7-B94B-DD4D83ED819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3" name="Freeform 42">
              <a:extLst>
                <a:ext uri="{FF2B5EF4-FFF2-40B4-BE49-F238E27FC236}">
                  <a16:creationId xmlns:a16="http://schemas.microsoft.com/office/drawing/2014/main" id="{19BBC3FC-0052-4BDB-8D6A-421E07EE2637}"/>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4" name="Freeform 43">
              <a:extLst>
                <a:ext uri="{FF2B5EF4-FFF2-40B4-BE49-F238E27FC236}">
                  <a16:creationId xmlns:a16="http://schemas.microsoft.com/office/drawing/2014/main" id="{42A3E4B3-707A-4D0A-BEED-61A77E96080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5" name="Freeform 44">
              <a:extLst>
                <a:ext uri="{FF2B5EF4-FFF2-40B4-BE49-F238E27FC236}">
                  <a16:creationId xmlns:a16="http://schemas.microsoft.com/office/drawing/2014/main" id="{089BBE83-D985-45E9-B442-1326F6FBA58E}"/>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6" name="Rectangle 45">
              <a:extLst>
                <a:ext uri="{FF2B5EF4-FFF2-40B4-BE49-F238E27FC236}">
                  <a16:creationId xmlns:a16="http://schemas.microsoft.com/office/drawing/2014/main" id="{FE1B194F-F703-4020-92ED-DBDB5C2344C5}"/>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27" name="Freeform 46">
              <a:extLst>
                <a:ext uri="{FF2B5EF4-FFF2-40B4-BE49-F238E27FC236}">
                  <a16:creationId xmlns:a16="http://schemas.microsoft.com/office/drawing/2014/main" id="{D7A22662-B7AF-4857-AD78-716690A2684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8" name="Freeform 47">
              <a:extLst>
                <a:ext uri="{FF2B5EF4-FFF2-40B4-BE49-F238E27FC236}">
                  <a16:creationId xmlns:a16="http://schemas.microsoft.com/office/drawing/2014/main" id="{62C16BE5-0C4B-48FC-ABA4-36A8F2DFE1F1}"/>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9" name="Freeform 48">
              <a:extLst>
                <a:ext uri="{FF2B5EF4-FFF2-40B4-BE49-F238E27FC236}">
                  <a16:creationId xmlns:a16="http://schemas.microsoft.com/office/drawing/2014/main" id="{C2327DB7-B7F2-4829-909E-A03D6225224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0" name="Freeform 49">
              <a:extLst>
                <a:ext uri="{FF2B5EF4-FFF2-40B4-BE49-F238E27FC236}">
                  <a16:creationId xmlns:a16="http://schemas.microsoft.com/office/drawing/2014/main" id="{167918EB-9EB1-413F-8C39-F018CCDCCD81}"/>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1" name="Freeform 50">
              <a:extLst>
                <a:ext uri="{FF2B5EF4-FFF2-40B4-BE49-F238E27FC236}">
                  <a16:creationId xmlns:a16="http://schemas.microsoft.com/office/drawing/2014/main" id="{B971E245-631A-4364-A177-C1D1B6B4D338}"/>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2" name="Freeform 51">
              <a:extLst>
                <a:ext uri="{FF2B5EF4-FFF2-40B4-BE49-F238E27FC236}">
                  <a16:creationId xmlns:a16="http://schemas.microsoft.com/office/drawing/2014/main" id="{1D4C1872-66E3-45EB-BDE7-26C02A1763E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3" name="Freeform 52">
              <a:extLst>
                <a:ext uri="{FF2B5EF4-FFF2-40B4-BE49-F238E27FC236}">
                  <a16:creationId xmlns:a16="http://schemas.microsoft.com/office/drawing/2014/main" id="{D2BC0771-493C-4FEF-958F-859C5392439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4" name="Freeform 53">
              <a:extLst>
                <a:ext uri="{FF2B5EF4-FFF2-40B4-BE49-F238E27FC236}">
                  <a16:creationId xmlns:a16="http://schemas.microsoft.com/office/drawing/2014/main" id="{E339169B-1EE1-4E4F-BA0C-BD3AD57FD75F}"/>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5" name="Freeform 54">
              <a:extLst>
                <a:ext uri="{FF2B5EF4-FFF2-40B4-BE49-F238E27FC236}">
                  <a16:creationId xmlns:a16="http://schemas.microsoft.com/office/drawing/2014/main" id="{BBC80538-8C59-46A3-B187-66C9A6D3F2D0}"/>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6" name="Freeform 55">
              <a:extLst>
                <a:ext uri="{FF2B5EF4-FFF2-40B4-BE49-F238E27FC236}">
                  <a16:creationId xmlns:a16="http://schemas.microsoft.com/office/drawing/2014/main" id="{C5F9090C-11D8-4272-815D-11B1911DA39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7" name="Freeform 56">
              <a:extLst>
                <a:ext uri="{FF2B5EF4-FFF2-40B4-BE49-F238E27FC236}">
                  <a16:creationId xmlns:a16="http://schemas.microsoft.com/office/drawing/2014/main" id="{A361F786-6FA9-4EAD-81EF-BF4734D46633}"/>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8" name="Freeform 57">
              <a:extLst>
                <a:ext uri="{FF2B5EF4-FFF2-40B4-BE49-F238E27FC236}">
                  <a16:creationId xmlns:a16="http://schemas.microsoft.com/office/drawing/2014/main" id="{63B2A436-CEC8-477C-ACDD-6E5D2ABBC06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9" name="Freeform 58">
              <a:extLst>
                <a:ext uri="{FF2B5EF4-FFF2-40B4-BE49-F238E27FC236}">
                  <a16:creationId xmlns:a16="http://schemas.microsoft.com/office/drawing/2014/main" id="{7FAE92CD-EBFF-4DB4-9F5D-00D33E902E46}"/>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2" name="Başlık 1">
            <a:extLst>
              <a:ext uri="{FF2B5EF4-FFF2-40B4-BE49-F238E27FC236}">
                <a16:creationId xmlns:a16="http://schemas.microsoft.com/office/drawing/2014/main" id="{977D4821-CCFF-4492-A809-0FBEEFD238A3}"/>
              </a:ext>
            </a:extLst>
          </p:cNvPr>
          <p:cNvSpPr>
            <a:spLocks noGrp="1"/>
          </p:cNvSpPr>
          <p:nvPr>
            <p:ph type="title"/>
          </p:nvPr>
        </p:nvSpPr>
        <p:spPr>
          <a:xfrm>
            <a:off x="4118406" y="618518"/>
            <a:ext cx="4408257" cy="1478570"/>
          </a:xfrm>
        </p:spPr>
        <p:txBody>
          <a:bodyPr>
            <a:normAutofit/>
          </a:bodyPr>
          <a:lstStyle/>
          <a:p>
            <a:r>
              <a:rPr lang="tr-TR"/>
              <a:t>GİRİŞ</a:t>
            </a:r>
          </a:p>
        </p:txBody>
      </p:sp>
      <p:pic>
        <p:nvPicPr>
          <p:cNvPr id="7" name="Resim 6" descr="metin içeren bir resim&#10;&#10;Açıklama otomatik olarak oluşturuldu">
            <a:extLst>
              <a:ext uri="{FF2B5EF4-FFF2-40B4-BE49-F238E27FC236}">
                <a16:creationId xmlns:a16="http://schemas.microsoft.com/office/drawing/2014/main" id="{2A7025F2-6DB1-4F15-8EA9-D168C30992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r="2969" b="9854"/>
          <a:stretch/>
        </p:blipFill>
        <p:spPr>
          <a:xfrm>
            <a:off x="4674200" y="3003551"/>
            <a:ext cx="4434304" cy="30897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çerik Yer Tutucusu 4" descr="metin, işaret, geniş, kırmızı içeren bir resim&#10;&#10;Açıklama otomatik olarak oluşturuldu">
            <a:extLst>
              <a:ext uri="{FF2B5EF4-FFF2-40B4-BE49-F238E27FC236}">
                <a16:creationId xmlns:a16="http://schemas.microsoft.com/office/drawing/2014/main" id="{B012BB5E-7D23-4115-8CCC-AAA933A9CD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457" b="12538"/>
          <a:stretch/>
        </p:blipFill>
        <p:spPr>
          <a:xfrm>
            <a:off x="818499" y="2039007"/>
            <a:ext cx="3476686" cy="34305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41" name="Straight Connector 140">
            <a:extLst>
              <a:ext uri="{FF2B5EF4-FFF2-40B4-BE49-F238E27FC236}">
                <a16:creationId xmlns:a16="http://schemas.microsoft.com/office/drawing/2014/main" id="{E104AA93-67FD-43AC-92F9-5840A89E43A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74362" y="-464"/>
            <a:ext cx="1984" cy="6858465"/>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cxnSp>
        <p:nvCxnSpPr>
          <p:cNvPr id="143" name="Straight Connector 142">
            <a:extLst>
              <a:ext uri="{FF2B5EF4-FFF2-40B4-BE49-F238E27FC236}">
                <a16:creationId xmlns:a16="http://schemas.microsoft.com/office/drawing/2014/main" id="{95AE1CAD-A877-4C0B-91F7-CA9C684C945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97" y="3427414"/>
            <a:ext cx="3476686" cy="0"/>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spTree>
    <p:extLst>
      <p:ext uri="{BB962C8B-B14F-4D97-AF65-F5344CB8AC3E}">
        <p14:creationId xmlns:p14="http://schemas.microsoft.com/office/powerpoint/2010/main" val="4195144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B61EF69-3584-4FC7-906C-2E62AD21D215}"/>
              </a:ext>
            </a:extLst>
          </p:cNvPr>
          <p:cNvSpPr>
            <a:spLocks noGrp="1"/>
          </p:cNvSpPr>
          <p:nvPr>
            <p:ph type="title"/>
          </p:nvPr>
        </p:nvSpPr>
        <p:spPr>
          <a:xfrm>
            <a:off x="856059" y="618518"/>
            <a:ext cx="4420790" cy="1478570"/>
          </a:xfrm>
        </p:spPr>
        <p:txBody>
          <a:bodyPr anchor="b">
            <a:normAutofit/>
          </a:bodyPr>
          <a:lstStyle/>
          <a:p>
            <a:r>
              <a:rPr lang="tr-TR" dirty="0"/>
              <a:t>DERSLİKLER</a:t>
            </a:r>
          </a:p>
        </p:txBody>
      </p:sp>
      <p:pic>
        <p:nvPicPr>
          <p:cNvPr id="7" name="Resim 6" descr="iç mekan, oda, tablo, yaşama içeren bir resim&#10;&#10;Açıklama otomatik olarak oluşturuldu">
            <a:extLst>
              <a:ext uri="{FF2B5EF4-FFF2-40B4-BE49-F238E27FC236}">
                <a16:creationId xmlns:a16="http://schemas.microsoft.com/office/drawing/2014/main" id="{59EA4EEB-2FED-4170-94FB-CB0621A10D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662" r="6928" b="1"/>
          <a:stretch/>
        </p:blipFill>
        <p:spPr>
          <a:xfrm>
            <a:off x="5004048" y="1388833"/>
            <a:ext cx="2568899" cy="23378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2420888"/>
            <a:ext cx="4032448" cy="30243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Resi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1195" y="4005064"/>
            <a:ext cx="3563888" cy="26729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58353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id="{CD7B5D96-D136-41FC-B018-CE523EE1A376}"/>
              </a:ext>
            </a:extLst>
          </p:cNvPr>
          <p:cNvSpPr>
            <a:spLocks noGrp="1"/>
          </p:cNvSpPr>
          <p:nvPr>
            <p:ph type="title"/>
          </p:nvPr>
        </p:nvSpPr>
        <p:spPr>
          <a:xfrm>
            <a:off x="6372200" y="618518"/>
            <a:ext cx="2460753" cy="1478570"/>
          </a:xfrm>
        </p:spPr>
        <p:txBody>
          <a:bodyPr anchor="b">
            <a:normAutofit/>
          </a:bodyPr>
          <a:lstStyle/>
          <a:p>
            <a:r>
              <a:rPr lang="tr-TR" sz="2400" dirty="0"/>
              <a:t>SATRANÇ ATÖLYESİ</a:t>
            </a:r>
          </a:p>
        </p:txBody>
      </p:sp>
      <p:pic>
        <p:nvPicPr>
          <p:cNvPr id="6" name="İçerik Yer Tutucusu 4" descr="yer, iç mekan, bina, oda içeren bir resim&#10;&#10;Açıklama otomatik olarak oluşturuldu">
            <a:extLst>
              <a:ext uri="{FF2B5EF4-FFF2-40B4-BE49-F238E27FC236}">
                <a16:creationId xmlns:a16="http://schemas.microsoft.com/office/drawing/2014/main" id="{7D6A036E-AC54-4D2D-AC09-236166F579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837" r="1" b="25849"/>
          <a:stretch/>
        </p:blipFill>
        <p:spPr>
          <a:xfrm>
            <a:off x="3565275" y="2097088"/>
            <a:ext cx="2461755" cy="16186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çerik Yer Tutucusu 10" descr="iç mekan, tablo, oturma, bilgisayar içeren bir resim&#10;&#10;Açıklama otomatik olarak oluşturuldu">
            <a:extLst>
              <a:ext uri="{FF2B5EF4-FFF2-40B4-BE49-F238E27FC236}">
                <a16:creationId xmlns:a16="http://schemas.microsoft.com/office/drawing/2014/main" id="{312A323A-3E15-4A47-8F21-71AF45A2BB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3309775"/>
            <a:ext cx="2273277" cy="30310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Resim 7" descr="iç mekan, nesne, beyaz, adam içeren bir resim&#10;&#10;Açıklama otomatik olarak oluşturuldu">
            <a:extLst>
              <a:ext uri="{FF2B5EF4-FFF2-40B4-BE49-F238E27FC236}">
                <a16:creationId xmlns:a16="http://schemas.microsoft.com/office/drawing/2014/main" id="{9489E5E6-5C23-4C2B-B45A-47EBA602BD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329" r="4" b="4"/>
          <a:stretch/>
        </p:blipFill>
        <p:spPr>
          <a:xfrm>
            <a:off x="3192781" y="3875894"/>
            <a:ext cx="2934272" cy="19293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Resim 8"/>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2201" t="3801" r="18500" b="6602"/>
          <a:stretch/>
        </p:blipFill>
        <p:spPr>
          <a:xfrm>
            <a:off x="323528" y="656054"/>
            <a:ext cx="3094256" cy="2250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578468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vre">
  <a:themeElements>
    <a:clrScheme name="Devre">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Devre">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vre">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TotalTime>
  <Words>260</Words>
  <Application>Microsoft Office PowerPoint</Application>
  <PresentationFormat>Ekran Gösterisi (4:3)</PresentationFormat>
  <Paragraphs>96</Paragraphs>
  <Slides>35</Slides>
  <Notes>1</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35</vt:i4>
      </vt:variant>
    </vt:vector>
  </HeadingPairs>
  <TitlesOfParts>
    <vt:vector size="40" baseType="lpstr">
      <vt:lpstr>Arial</vt:lpstr>
      <vt:lpstr>Calibri</vt:lpstr>
      <vt:lpstr>Trebuchet MS</vt:lpstr>
      <vt:lpstr>Tw Cen MT</vt:lpstr>
      <vt:lpstr>Devre</vt:lpstr>
      <vt:lpstr>Şuhut  şehit yasin çubuk anadolu İmam Hatip Lisesi</vt:lpstr>
      <vt:lpstr>TARİHÇE</vt:lpstr>
      <vt:lpstr>VİZYONUMUZ</vt:lpstr>
      <vt:lpstr>MİSYONUMUZ</vt:lpstr>
      <vt:lpstr>FİZİKİ KAPASİTE</vt:lpstr>
      <vt:lpstr>DIŞ GÖRÜNÜM</vt:lpstr>
      <vt:lpstr>GİRİŞ</vt:lpstr>
      <vt:lpstr>DERSLİKLER</vt:lpstr>
      <vt:lpstr>SATRANÇ ATÖLYESİ</vt:lpstr>
      <vt:lpstr>Z kütüphanemiz</vt:lpstr>
      <vt:lpstr>ÇOK AMAÇLI SALON</vt:lpstr>
      <vt:lpstr>PowerPoint Sunusu</vt:lpstr>
      <vt:lpstr>MESCİT</vt:lpstr>
      <vt:lpstr>BAHÇE</vt:lpstr>
      <vt:lpstr>BASKETBOL SAHASI</vt:lpstr>
      <vt:lpstr>KANTİN</vt:lpstr>
      <vt:lpstr>PowerPoint Sunusu</vt:lpstr>
      <vt:lpstr>OKUL PANSİYONUMUZ YEMEKHANESİ</vt:lpstr>
      <vt:lpstr>OKUL PANSİYONUMUZ YATAKHANE</vt:lpstr>
      <vt:lpstr>ÖĞRETMEN VE ÖĞRENCİ SAYILARI</vt:lpstr>
      <vt:lpstr>ÖĞRETMEN VE ÖĞRENCİ SAYILARI</vt:lpstr>
      <vt:lpstr>ÖĞRETMEN VE ÖĞRENCİ SAYILARI</vt:lpstr>
      <vt:lpstr>OKULDA UYGULANAN PROJELER</vt:lpstr>
      <vt:lpstr>Oku-yorum projesi</vt:lpstr>
      <vt:lpstr>ÜNİVERSİTE YERLEŞTİRME BAŞARILARI</vt:lpstr>
      <vt:lpstr>İYİ ÖRNEKLER</vt:lpstr>
      <vt:lpstr>PowerPoint Sunusu</vt:lpstr>
      <vt:lpstr>PowerPoint Sunusu</vt:lpstr>
      <vt:lpstr>İYİ ÖRNEKLER</vt:lpstr>
      <vt:lpstr>İYİ ÖRNEKLER</vt:lpstr>
      <vt:lpstr>İYİ ÖRNEKLER</vt:lpstr>
      <vt:lpstr>İYİ ÖRNEKLER</vt:lpstr>
      <vt:lpstr>İYİ ÖRNEKLER</vt:lpstr>
      <vt:lpstr>İYİ ÖRNEKLER</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Şuhut İmam Hatip Lisesi</dc:title>
  <dc:creator>Halit ÇALIŞ</dc:creator>
  <cp:lastModifiedBy>Aihl</cp:lastModifiedBy>
  <cp:revision>38</cp:revision>
  <dcterms:created xsi:type="dcterms:W3CDTF">2020-05-13T13:37:07Z</dcterms:created>
  <dcterms:modified xsi:type="dcterms:W3CDTF">2022-03-22T08:32:35Z</dcterms:modified>
</cp:coreProperties>
</file>